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25.xml" ContentType="application/vnd.openxmlformats-officedocument.presentationml.notesSlide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notesSlides/notesSlide29.xml" ContentType="application/vnd.openxmlformats-officedocument.presentationml.notesSlide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notesSlides/notesSlide34.xml" ContentType="application/vnd.openxmlformats-officedocument.presentationml.notesSlide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notesSlides/notesSlide41.xml" ContentType="application/vnd.openxmlformats-officedocument.presentationml.notesSlide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notesSlides/notesSlide64.xml" ContentType="application/vnd.openxmlformats-officedocument.presentationml.notesSlide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notesSlides/notesSlide65.xml" ContentType="application/vnd.openxmlformats-officedocument.presentationml.notesSlide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notesSlides/notesSlide6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1"/>
  </p:notesMasterIdLst>
  <p:sldIdLst>
    <p:sldId id="278" r:id="rId2"/>
    <p:sldId id="1625" r:id="rId3"/>
    <p:sldId id="1891" r:id="rId4"/>
    <p:sldId id="1900" r:id="rId5"/>
    <p:sldId id="1902" r:id="rId6"/>
    <p:sldId id="1903" r:id="rId7"/>
    <p:sldId id="1894" r:id="rId8"/>
    <p:sldId id="1968" r:id="rId9"/>
    <p:sldId id="1517" r:id="rId10"/>
    <p:sldId id="1897" r:id="rId11"/>
    <p:sldId id="1904" r:id="rId12"/>
    <p:sldId id="1906" r:id="rId13"/>
    <p:sldId id="1907" r:id="rId14"/>
    <p:sldId id="1951" r:id="rId15"/>
    <p:sldId id="1603" r:id="rId16"/>
    <p:sldId id="1787" r:id="rId17"/>
    <p:sldId id="1911" r:id="rId18"/>
    <p:sldId id="1756" r:id="rId19"/>
    <p:sldId id="1962" r:id="rId20"/>
    <p:sldId id="1548" r:id="rId21"/>
    <p:sldId id="1853" r:id="rId22"/>
    <p:sldId id="1707" r:id="rId23"/>
    <p:sldId id="1719" r:id="rId24"/>
    <p:sldId id="1473" r:id="rId25"/>
    <p:sldId id="1581" r:id="rId26"/>
    <p:sldId id="1848" r:id="rId27"/>
    <p:sldId id="1913" r:id="rId28"/>
    <p:sldId id="1916" r:id="rId29"/>
    <p:sldId id="1915" r:id="rId30"/>
    <p:sldId id="1957" r:id="rId31"/>
    <p:sldId id="1953" r:id="rId32"/>
    <p:sldId id="1958" r:id="rId33"/>
    <p:sldId id="1959" r:id="rId34"/>
    <p:sldId id="1917" r:id="rId35"/>
    <p:sldId id="1549" r:id="rId36"/>
    <p:sldId id="1918" r:id="rId37"/>
    <p:sldId id="1830" r:id="rId38"/>
    <p:sldId id="1836" r:id="rId39"/>
    <p:sldId id="1883" r:id="rId40"/>
    <p:sldId id="1838" r:id="rId41"/>
    <p:sldId id="1923" r:id="rId42"/>
    <p:sldId id="1966" r:id="rId43"/>
    <p:sldId id="1967" r:id="rId44"/>
    <p:sldId id="1926" r:id="rId45"/>
    <p:sldId id="1927" r:id="rId46"/>
    <p:sldId id="1928" r:id="rId47"/>
    <p:sldId id="1929" r:id="rId48"/>
    <p:sldId id="1930" r:id="rId49"/>
    <p:sldId id="1931" r:id="rId50"/>
    <p:sldId id="1845" r:id="rId51"/>
    <p:sldId id="1877" r:id="rId52"/>
    <p:sldId id="1436" r:id="rId53"/>
    <p:sldId id="1963" r:id="rId54"/>
    <p:sldId id="1932" r:id="rId55"/>
    <p:sldId id="1964" r:id="rId56"/>
    <p:sldId id="1933" r:id="rId57"/>
    <p:sldId id="1934" r:id="rId58"/>
    <p:sldId id="1965" r:id="rId59"/>
    <p:sldId id="1960" r:id="rId60"/>
    <p:sldId id="592" r:id="rId61"/>
    <p:sldId id="1939" r:id="rId62"/>
    <p:sldId id="1940" r:id="rId63"/>
    <p:sldId id="1942" r:id="rId64"/>
    <p:sldId id="1943" r:id="rId65"/>
    <p:sldId id="1946" r:id="rId66"/>
    <p:sldId id="1885" r:id="rId67"/>
    <p:sldId id="259" r:id="rId68"/>
    <p:sldId id="262" r:id="rId69"/>
    <p:sldId id="1947" r:id="rId70"/>
    <p:sldId id="1948" r:id="rId71"/>
    <p:sldId id="1949" r:id="rId72"/>
    <p:sldId id="1815" r:id="rId73"/>
    <p:sldId id="277" r:id="rId74"/>
    <p:sldId id="1950" r:id="rId75"/>
    <p:sldId id="1954" r:id="rId76"/>
    <p:sldId id="1956" r:id="rId77"/>
    <p:sldId id="1955" r:id="rId78"/>
    <p:sldId id="1633" r:id="rId79"/>
    <p:sldId id="1886" r:id="rId80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orbel" panose="020B0503020204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orbel" panose="020B0503020204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orbel" panose="020B0503020204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orbel" panose="020B0503020204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orbel" panose="020B0503020204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orbel" panose="020B0503020204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orbel" panose="020B0503020204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orbel" panose="020B0503020204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orbel" panose="020B0503020204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0000"/>
    <a:srgbClr val="FFFFFF"/>
    <a:srgbClr val="0058F9"/>
    <a:srgbClr val="FC6A00"/>
    <a:srgbClr val="FFE8E7"/>
    <a:srgbClr val="0044F9"/>
    <a:srgbClr val="F6DAC7"/>
    <a:srgbClr val="FBC2C1"/>
    <a:srgbClr val="0030FF"/>
    <a:srgbClr val="9FFA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D0AE044-123F-FB4B-85FB-2FBB0AB0E919}" v="124" dt="2022-11-14T04:44:58.526"/>
    <p1510:client id="{EF0AD01D-1C27-344E-8AAE-83BE246BEE5A}" v="462" dt="2022-11-14T13:32:15.06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436"/>
    <p:restoredTop sz="88190"/>
  </p:normalViewPr>
  <p:slideViewPr>
    <p:cSldViewPr snapToGrid="0" snapToObjects="1">
      <p:cViewPr varScale="1">
        <p:scale>
          <a:sx n="115" d="100"/>
          <a:sy n="115" d="100"/>
        </p:scale>
        <p:origin x="640" y="192"/>
      </p:cViewPr>
      <p:guideLst/>
    </p:cSldViewPr>
  </p:slideViewPr>
  <p:outlineViewPr>
    <p:cViewPr>
      <p:scale>
        <a:sx n="33" d="100"/>
        <a:sy n="33" d="100"/>
      </p:scale>
      <p:origin x="0" y="-41408"/>
    </p:cViewPr>
  </p:outlineViewPr>
  <p:notesTextViewPr>
    <p:cViewPr>
      <p:scale>
        <a:sx n="110" d="100"/>
        <a:sy n="110" d="100"/>
      </p:scale>
      <p:origin x="0" y="0"/>
    </p:cViewPr>
  </p:notesTextViewPr>
  <p:sorterViewPr>
    <p:cViewPr>
      <p:scale>
        <a:sx n="154" d="100"/>
        <a:sy n="154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notesMaster" Target="notesMasters/notesMaster1.xml"/><Relationship Id="rId86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danielk/Desktop/superni_scaling_plot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danielk/Desktop/superni_scaling_plots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num_of_tasks!$A$2</c:f>
              <c:strCache>
                <c:ptCount val="1"/>
                <c:pt idx="0">
                  <c:v>TkInstruct 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Lbls>
            <c:dLbl>
              <c:idx val="0"/>
              <c:layout>
                <c:manualLayout>
                  <c:x val="-1.5655577299412932E-2"/>
                  <c:y val="3.134834276368717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E8A7-2C4F-9CC9-A17092435BAC}"/>
                </c:ext>
              </c:extLst>
            </c:dLbl>
            <c:dLbl>
              <c:idx val="4"/>
              <c:layout>
                <c:manualLayout>
                  <c:x val="-6.3657407407407579E-2"/>
                  <c:y val="-3.6597161465927897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E8A7-2C4F-9CC9-A17092435BA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Corbel" panose="020B0503020204020204" pitchFamily="34" charset="0"/>
                    <a:ea typeface="+mn-ea"/>
                    <a:cs typeface="Times New Roman" panose="02020603050405020304" pitchFamily="18" charset="0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num_of_tasks!$B$1:$G$1</c:f>
              <c:numCache>
                <c:formatCode>General</c:formatCode>
                <c:ptCount val="6"/>
                <c:pt idx="0">
                  <c:v>8</c:v>
                </c:pt>
                <c:pt idx="1">
                  <c:v>32</c:v>
                </c:pt>
                <c:pt idx="2">
                  <c:v>128</c:v>
                </c:pt>
                <c:pt idx="3">
                  <c:v>256</c:v>
                </c:pt>
                <c:pt idx="4">
                  <c:v>512</c:v>
                </c:pt>
                <c:pt idx="5">
                  <c:v>757</c:v>
                </c:pt>
              </c:numCache>
            </c:numRef>
          </c:xVal>
          <c:yVal>
            <c:numRef>
              <c:f>num_of_tasks!$B$2:$G$2</c:f>
              <c:numCache>
                <c:formatCode>0.0</c:formatCode>
                <c:ptCount val="6"/>
                <c:pt idx="0">
                  <c:v>43.66</c:v>
                </c:pt>
                <c:pt idx="1">
                  <c:v>45.63</c:v>
                </c:pt>
                <c:pt idx="2">
                  <c:v>48.44</c:v>
                </c:pt>
                <c:pt idx="3">
                  <c:v>51.22</c:v>
                </c:pt>
                <c:pt idx="4">
                  <c:v>52.87</c:v>
                </c:pt>
                <c:pt idx="5">
                  <c:v>54.3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E8A7-2C4F-9CC9-A17092435BAC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axId val="1344435120"/>
        <c:axId val="1344623072"/>
      </c:scatterChart>
      <c:valAx>
        <c:axId val="1344435120"/>
        <c:scaling>
          <c:logBase val="10"/>
          <c:orientation val="minMax"/>
          <c:max val="1200"/>
          <c:min val="6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Corbel" panose="020B0503020204020204" pitchFamily="34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/>
                  <a:t>Number</a:t>
                </a:r>
                <a:r>
                  <a:rPr lang="zh-CN"/>
                  <a:t> </a:t>
                </a:r>
                <a:r>
                  <a:rPr lang="en-US"/>
                  <a:t>of</a:t>
                </a:r>
                <a:r>
                  <a:rPr lang="zh-CN"/>
                  <a:t> </a:t>
                </a:r>
                <a:r>
                  <a:rPr lang="en-US"/>
                  <a:t>Training</a:t>
                </a:r>
                <a:r>
                  <a:rPr lang="zh-CN"/>
                  <a:t> </a:t>
                </a:r>
                <a:r>
                  <a:rPr lang="en-US"/>
                  <a:t>Tasks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/>
                  </a:solidFill>
                  <a:latin typeface="Corbel" panose="020B0503020204020204" pitchFamily="34" charset="0"/>
                  <a:ea typeface="+mn-ea"/>
                  <a:cs typeface="Times New Roman" panose="02020603050405020304" pitchFamily="18" charset="0"/>
                </a:defRPr>
              </a:pPr>
              <a:endParaRPr lang="en-US"/>
            </a:p>
          </c:txPr>
        </c:title>
        <c:numFmt formatCode="General" sourceLinked="1"/>
        <c:majorTickMark val="in"/>
        <c:minorTickMark val="in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1344623072"/>
        <c:crosses val="autoZero"/>
        <c:crossBetween val="midCat"/>
      </c:valAx>
      <c:valAx>
        <c:axId val="1344623072"/>
        <c:scaling>
          <c:orientation val="minMax"/>
          <c:min val="3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Corbel" panose="020B0503020204020204" pitchFamily="34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/>
                  <a:t>ROUGE-L</a:t>
                </a:r>
              </a:p>
            </c:rich>
          </c:tx>
          <c:layout>
            <c:manualLayout>
              <c:xMode val="edge"/>
              <c:yMode val="edge"/>
              <c:x val="9.2592592592592587E-3"/>
              <c:y val="0.34240594925634293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/>
                  </a:solidFill>
                  <a:latin typeface="Corbel" panose="020B0503020204020204" pitchFamily="34" charset="0"/>
                  <a:ea typeface="+mn-ea"/>
                  <a:cs typeface="Times New Roman" panose="02020603050405020304" pitchFamily="18" charset="0"/>
                </a:defRPr>
              </a:pPr>
              <a:endParaRPr lang="en-US"/>
            </a:p>
          </c:txPr>
        </c:title>
        <c:numFmt formatCode="0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134443512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1600">
          <a:solidFill>
            <a:schemeClr val="tx1"/>
          </a:solidFill>
          <a:latin typeface="Corbel" panose="020B0503020204020204" pitchFamily="34" charset="0"/>
          <a:cs typeface="Times New Roman" panose="02020603050405020304" pitchFamily="18" charset="0"/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model_sizes!$A$2</c:f>
              <c:strCache>
                <c:ptCount val="1"/>
                <c:pt idx="0">
                  <c:v>ROUGE-L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Lbls>
            <c:dLbl>
              <c:idx val="0"/>
              <c:layout>
                <c:manualLayout>
                  <c:x val="-3.7037037037037035E-2"/>
                  <c:y val="3.5053951589384659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427E-1948-8404-6529095C35B2}"/>
                </c:ext>
              </c:extLst>
            </c:dLbl>
            <c:dLbl>
              <c:idx val="4"/>
              <c:layout>
                <c:manualLayout>
                  <c:x val="-6.7497083697871094E-2"/>
                  <c:y val="-3.3518518518518517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427E-1948-8404-6529095C35B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Corbel" panose="020B0503020204020204" pitchFamily="34" charset="0"/>
                    <a:ea typeface="+mn-ea"/>
                    <a:cs typeface="Times New Roman" panose="02020603050405020304" pitchFamily="18" charset="0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model_sizes!$B$1:$F$1</c:f>
              <c:numCache>
                <c:formatCode>General</c:formatCode>
                <c:ptCount val="5"/>
                <c:pt idx="0">
                  <c:v>60</c:v>
                </c:pt>
                <c:pt idx="1">
                  <c:v>220</c:v>
                </c:pt>
                <c:pt idx="2">
                  <c:v>770</c:v>
                </c:pt>
                <c:pt idx="3">
                  <c:v>3000</c:v>
                </c:pt>
                <c:pt idx="4">
                  <c:v>11000</c:v>
                </c:pt>
              </c:numCache>
            </c:numRef>
          </c:xVal>
          <c:yVal>
            <c:numRef>
              <c:f>model_sizes!$B$2:$F$2</c:f>
              <c:numCache>
                <c:formatCode>0.0</c:formatCode>
                <c:ptCount val="5"/>
                <c:pt idx="0">
                  <c:v>40.14</c:v>
                </c:pt>
                <c:pt idx="1">
                  <c:v>42.07</c:v>
                </c:pt>
                <c:pt idx="2">
                  <c:v>48</c:v>
                </c:pt>
                <c:pt idx="3">
                  <c:v>54.3</c:v>
                </c:pt>
                <c:pt idx="4">
                  <c:v>62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427E-1948-8404-6529095C35B2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axId val="1352836880"/>
        <c:axId val="1362926080"/>
      </c:scatterChart>
      <c:valAx>
        <c:axId val="1352836880"/>
        <c:scaling>
          <c:logBase val="10"/>
          <c:orientation val="minMax"/>
          <c:max val="12000"/>
          <c:min val="4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Corbel" panose="020B0503020204020204" pitchFamily="34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/>
                  <a:t>Number</a:t>
                </a:r>
                <a:r>
                  <a:rPr lang="zh-CN"/>
                  <a:t> </a:t>
                </a:r>
                <a:r>
                  <a:rPr lang="en-US"/>
                  <a:t>of</a:t>
                </a:r>
                <a:r>
                  <a:rPr lang="zh-CN"/>
                  <a:t> </a:t>
                </a:r>
                <a:r>
                  <a:rPr lang="en-US"/>
                  <a:t>Model</a:t>
                </a:r>
                <a:r>
                  <a:rPr lang="zh-CN"/>
                  <a:t> </a:t>
                </a:r>
                <a:r>
                  <a:rPr lang="en-US"/>
                  <a:t>Parameters</a:t>
                </a:r>
                <a:r>
                  <a:rPr lang="zh-CN"/>
                  <a:t> </a:t>
                </a:r>
                <a:r>
                  <a:rPr lang="en-US"/>
                  <a:t>(Millions)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/>
                  </a:solidFill>
                  <a:latin typeface="Corbel" panose="020B0503020204020204" pitchFamily="34" charset="0"/>
                  <a:ea typeface="+mn-ea"/>
                  <a:cs typeface="Times New Roman" panose="02020603050405020304" pitchFamily="18" charset="0"/>
                </a:defRPr>
              </a:pPr>
              <a:endParaRPr lang="en-US"/>
            </a:p>
          </c:txPr>
        </c:title>
        <c:numFmt formatCode="General" sourceLinked="1"/>
        <c:majorTickMark val="in"/>
        <c:minorTickMark val="in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1362926080"/>
        <c:crosses val="autoZero"/>
        <c:crossBetween val="midCat"/>
      </c:valAx>
      <c:valAx>
        <c:axId val="1362926080"/>
        <c:scaling>
          <c:orientation val="minMax"/>
          <c:min val="3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Corbel" panose="020B0503020204020204" pitchFamily="34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/>
                  <a:t>ROUGE-L</a:t>
                </a:r>
              </a:p>
            </c:rich>
          </c:tx>
          <c:layout>
            <c:manualLayout>
              <c:xMode val="edge"/>
              <c:yMode val="edge"/>
              <c:x val="9.2592592592592587E-3"/>
              <c:y val="0.34240594925634293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/>
                  </a:solidFill>
                  <a:latin typeface="Corbel" panose="020B0503020204020204" pitchFamily="34" charset="0"/>
                  <a:ea typeface="+mn-ea"/>
                  <a:cs typeface="Times New Roman" panose="02020603050405020304" pitchFamily="18" charset="0"/>
                </a:defRPr>
              </a:pPr>
              <a:endParaRPr lang="en-US"/>
            </a:p>
          </c:txPr>
        </c:title>
        <c:numFmt formatCode="0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135283688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1600">
          <a:solidFill>
            <a:schemeClr val="tx1"/>
          </a:solidFill>
          <a:latin typeface="Corbel" panose="020B0503020204020204" pitchFamily="34" charset="0"/>
          <a:cs typeface="Times New Roman" panose="02020603050405020304" pitchFamily="18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2T05:07:29.570"/>
    </inkml:context>
    <inkml:brush xml:id="br0">
      <inkml:brushProperty name="width" value="0.22857" units="cm"/>
      <inkml:brushProperty name="height" value="0.22857" units="cm"/>
    </inkml:brush>
  </inkml:definitions>
  <inkml:trace contextRef="#ctx0" brushRef="#br0">173 0 8998,'0'10'-78,"-1"0"1,-3 1 282,-1 2 1,-4 1 98,4 1 1,0-5-165,5 5 0,0-4 135,0 9 1,0-3-103,0 2 0,0 2 129,0 3 1,0 8-186,0-3 0,0 10 50,0-1 1,0 10-15,0 5 0,0 3-7,0 1 1,0 3-185,0 2 0,0-1 193,0 6 1,-4 3 129,-1 3-85,0 2-199,5-9 0,0 4 180,0-3 0,-5 3-159,1-8 0,-1 5 4,5-4 0,-5 5-84,0 0 0,-4 1 98,4-2 1,-5 2-138,5-6 1,-4-6 128,4-4 0,0 0 7,5 5 1,0-1-50,0 1 1,0-2 35,0-4 0,0 8 20,0-7 0,0 0-16,0-11 0,0 4 82,0 2 1,0 1-45,0 4 1,0 3 13,0-3 0,0-2-21,0 2 1,0-2-6,0 2 1,0-3 74,0-7 0,0 0-50,0 1 1,0 4-7,0 0 0,0 0-3,0-5 0,0 5-134,0 0 1,-2 5 120,-3-5 0,4 5-135,-4-5 1,-1 2 28,1-2 1,-5 1 73,6 4 1,-3-3-45,2-7 0,4 7 20,-4 3 0,3 1-30,2-1 0,0 2 29,0-8 0,0 1-41,0-4 0,0-1 65,0 1 1,0-1 3,0 0 0,5 0 148,0 0 0,0 12-175,-5 3 0,2-4-36,2-6 1,-3 1 0,4 1 44,-3 2-80,-2-12 1,5 7 131,0-8 1,0-2-53,-5 1 1,0 0 58,0-1 0,0 6 18,0-5 0,1-1-35,4 2 0,-4-2-31,4 6 1,-3-4-104,-2 0 0,0-8 107,0 3 1,0 2 27,0-2 1,0 4-7,0-5 1,0 7-5,0-1 1,0 2-4,0 3 0,0-1 0,1 0 47,4 0-285,-3 0 1,9 6 144,-6-1 1,1-2 294,-1-7 1,-3 2-171,3-2 0,-3 2 1,2 1 6,1-4-62,0 4 1,-5-5-88,0 7 1,0-3-22,0-2 1,0-6-194,0-9 0,0 2-746,0-7 0,-2 0 19,-3-4 1016,3-8 1,-3-7-1,5-7 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04:44:14.17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0 554 8177,'2'-4'-351,"1"0"1,2 1 0,-1 0 128,2 0 1,-2 1 127,0 2 0,0 0-87,3 0 1,0 0 32,2 0 1,-2 0 173,1 0 1,2-1-63,1-1 1,-2 1 106,0-1 1,0 1-72,0-1 0,2-2 0,-1-2 0</inkml:trace>
  <inkml:trace contextRef="#ctx0" brushRef="#br0" timeOffset="254">322 483 8128,'4'-5'-785,"1"0"0,-1 3 538,2 2 1,1-1 231,-1-1 1,1 1 14,-1-1 0,4 1 0,-3-2 0,2 0 0</inkml:trace>
  <inkml:trace contextRef="#ctx0" brushRef="#br0" timeOffset="485">522 419 8010,'0'-4'-458,"3"-1"0,0 4 595,4-1 0,0-1-714,1 1 0,2 0 577,3 2 0,0-6 0,0-1 0</inkml:trace>
  <inkml:trace contextRef="#ctx0" brushRef="#br0" timeOffset="718">689 361 8203,'6'-4'236,"-2"-1"1,2 4-450,-2-1 0,2 0-47,0 0 1,4 2-797,0-3 718,2 0 338,1 2 0,0-5 0,0 3 0</inkml:trace>
  <inkml:trace contextRef="#ctx0" brushRef="#br0" timeOffset="741">889 310 7647,'5'-1'0,"0"-1"11,0 0 528,-1 0 0,2 2-107,1 0 0,-1-1-132,-2-1 0,2 2-545,-2-3 0,2 3-92,0 0 1,1-1-280,-1-1 1,0 1 196,1-1 0,-1 1 419,1-2 0,2 0 0,1-4 0</inkml:trace>
  <inkml:trace contextRef="#ctx0" brushRef="#br0" timeOffset="742">1069 252 8128,'4'-1'398,"-2"-1"-195,-2 1 1,3-3 29,-1 2 1,1 2-511,-1-3 0,1 3 166,4 0 1,-1-2-1194,1-1 1304,2 1 0,1-1 0,3 0 0</inkml:trace>
  <inkml:trace contextRef="#ctx0" brushRef="#br0" timeOffset="1166">1307 200 8128,'6'-4'-85,"-2"0"0,2 1-458,-2-1 518,2 3 1,2-4 22,1 3 0,0-1-562,-3 3 0,1-2 564,2 0 0,-2-3 0,2 1 0</inkml:trace>
  <inkml:trace contextRef="#ctx0" brushRef="#br0" timeOffset="1838">1539 123 8107,'0'-4'-117,"0"-1"167,-3 4-200,2-2 1,-4 2 90,3-1 0,-3 1-113,1-1 0,0 2 96,0 0 1,-2-1 50,-3-1 0,-2 0 16,3-2 1,-4 2-7,-1-2 1,-1-1 143,-3-1 0,2-1-97,-2-2 0,2 2 160,-2-2 1,2 0 35,0 0 0,2 3 157,3 2 0,-2 0-139,4 0 1,-1-1 72,3 3-218,2 0-191,1 2 1,4 0 0,1 2 0,2-1 115,2 1 0,3-1-41,2-1 1,1 0 35,1 0 0,1 2-13,1 0 0,-1 1-16,3-1 0,0 0 15,3 2 0,-2-2-4,-1 2 1,2 0 8,-2 0 1,-1 2-107,-1-2 0,-2 2 103,0 0 0,0-1-160,-3-1 126,2 0 0,-4 2-45,0-2 69,-4 2 4,-1-5 1,-3 4 20,-3-3 0,2 0 94,-3-2 0,-1 2-65,-1 0 1,0 1 16,-1-1 1,-1 0 89,-1 2 1,0 0-114,3 3 1,-1-1-46,-2-2 1,2 2 52,-2-2 1,2 4-65,1 0 0,-3 1-7,1-3 1,-1 2 1,3 0 0,-3-1 3,0 2 0,0-2-12,1-1 1,0 1 167,0-1 0,-1 1-131,0-1 1,0 0 129,3-2 1,0 1 27,-1-3-54,1 3 1,0-3-44,2 2 5,1-2-47,3 0 0,0-2-110,0-2 1,3-1-14,1-2 1,2 0 59,0 0 1,0 0-176,-2-2 0,1 0 47,-3-2 1,3 2-39,-3-4 1,0 2 85,-2-1 0,0-1-114,0-2 1,-1-3 35,-1-1 0,-2 1-129,-2-2 0,0 1-348,-1-2 1,3 0 664,0 2 0,-4 1 0,-2 4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3T01:41:37.11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193 577 8263,'0'42'0,"0"0"0,0 3 0,0 2-217,0 3 1,0 2 0,0 2-1,0 3 306,0-1 1,0 8 50,0-3 0,0 3 0,0-3 179,0-3-304,0 2 1,0 4-1,0 9 43,0-34 1,0 2-1,0-1 1,0 1-426,0 0 0,0-2 0,0 0 0,0 2 349,0-2 1,0 1 0,0 2 0,0-1 7,0 1 0,0 1 14,0 1 1,0 1 0,0-2 0,0 1-1000,0 2 0,0 1 1003,-3-1 1,0 0-1,3 2 1,-1 1 6,0-1 0,-1 1 0,1 3 1,0 1-6,-1 0 1,0 0 83,1-1 0,0 2-84,-1 4 0,-1 1 0,2 0 0,-1 1 45,0 4 1,0 0 0,0-2 0,-1 1-103,2-1 0,-1 0 0,1-2 0,0 0 87,-1-1 0,1 1 0,-2 1 0,1-1-203,0-3 1,0 1 0,0-1-1,-1-1 108,1-8 1,1 1 28,0 2 0,0 1 1,-1-2-1,-1 0 1,3 1-1,0 1-45,0-4 1,0 1-1,0-3 1,0 0 16,0-4 0,0 0 1,0 1-1,0 1-29,0 2 1,0 0-1,0 3 1,0-1 65,0 1 0,0-1 1,0-2-1,0-2-8,0-4 1,0 0 0,0-2 0,0 1 565,0 32 0,0 0-588,0-5 0,0-7-174,0-6 1,-1-11 28,-2-7-60,2-5 1,-6 1 0,5-9 1025,-2-5-774,0-2 0,4 4 0,0 2 0</inkml:trace>
  <inkml:trace contextRef="#ctx0" brushRef="#br0" timeOffset="1323">215 352 8444,'0'-7'-2708,"0"-5"2708,0 10 505,-5-9-139,3 9-88,-2-4 171,4 6 2,0 0-233,-5 0-211,4 0 129,-4 0 0,5 2-192,0 2 1,-4 0 70,0 4 0,0 1 8,0 4 0,2 2-29,-1 2 1,-4 4 47,0 5 0,1 2 2,-1 3 0,0 3-5,-5 6 0,0-2-85,-2-3 0,1 2 43,-1-6 1,-2 5-13,1-6 1,4-4-1,3-4 1,3-10-18,-3 1 18,-2-8 0,10-1 12,0-8 1,1-4 15,7-11 0,-1-1-20,4-7 1,2-6 80,1-7 0,0-6-74,4-7 1,-1-3-214,2-2 0,-3-4 213,-6 5 0,3-5-1,1 5 1,-2-1 165,4 5 1,-8 13-147,-1 4 0,-3 9 211,3 10-174,-4 0 38,2 15 1,-5 2 32,0 8 0,0 9 8,0 0 1,3 1 206,1-5 1,3 6-249,-3 3 0,5-1 121,-2 1 1,3-2-125,1 3 1,0 2 76,0-3 0,0 3-58,0 2 0,1-2 15,3-3 1,-3 4-67,3 1 0,-3-2-22,-1 6 1,-1 2 6,-3-2 1,3 5-5,-2 0 0,0-3-118,-1 3 1,2-6 82,-6 0 1,5-7-97,-4-6 1,3 2 115,-4-2 1,2-3-139,-1-6 157,-2-5-17,3 9-42,-1-10 2,-3 4-1,4-6 4,-5 0-26,0-6 0,0 3 23,0-6-312,0 6 262,-5-9 0,1 5-3,-4-6 1,-2 4-12,3 0 0,-3 5-108,-1-5 0,-4 0-13,1-4 0,-2-1 114,1 1 0,2 3-11,-6-3 0,1 2 1,-4-6 1,0 6 81,0 3 0,0 0-56,-1-1 1,2-1 18,-1 6 1,3-5 60,1 5 1,4-1-78,0 5 0,1 2 141,3 3 1,-1-3-114,4 7 1,2-5-117,5 6 100,-5-8-324,4 10 96,-4-11-5,5 6 0,1-7-204,3 0 1,2 0 126,5 0 1,1 0 361,-2 0 0,7-7 0,0 0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3T01:41:41.300"/>
    </inkml:context>
    <inkml:brush xml:id="br0">
      <inkml:brushProperty name="width" value="0.11429" units="cm"/>
      <inkml:brushProperty name="height" value="0.11429" units="cm"/>
    </inkml:brush>
    <inkml:brush xml:id="br1">
      <inkml:brushProperty name="width" value="0.08571" units="cm"/>
      <inkml:brushProperty name="height" value="0.08571" units="cm"/>
    </inkml:brush>
  </inkml:definitions>
  <inkml:trace contextRef="#ctx0" brushRef="#br0">45 475 13079,'-6'-1'-925,"2"-4"1,2 4 1089,-2-3-306,3 2-180,-4 2 658,0-6-285,4 5 1,-6-5-239,4 6 283,1 0-71,-2 0 54,4 0 207,0 6-215,0-5-103,0 5 194,0 0 0,1-5-55,2 4 0,0-4-9,5-1 0,-5 2-3,4 2-176,1-2 0,3 4 54,0-6 1,0 0 246,0 0 0,0 0-37,0 0 0,4 0-24,-1 0 0,3 0-74,-3 0 1,-1 0-55,6 0 1,-2 0 9,2 0 1,1 4-9,-1 0 0,0 1-16,0-5 0,5 4-19,-2 1 0,4-2 26,-1-3 0,9 5 9,6 0 0,8-1 21,3-4 1,8 0-418,4 0 1,-2 0 381,1 0 1,-27-1 0,0 1-12,1-3 0,2 1 0,3 1 0,0-1 7,-3-3 1,1 2-1,0 0 1,0 3 1,-2-3 1,0 1 0,2-1-1,0 0-9,-2 1 1,-1 0 0,4-1-1,0 2-6,-1 0 0,-1 2 1,-2-1-1,0 0-50,1 0 1,0 0-1,-1 0 1,0 0 38,0 0 1,-2 0 0,2 0-1,0 0 8,1 0 1,0 0 0,0 0 0,-1 0-13,5 0 0,-1 0 0,1 0 0,0 0 31,0 0 0,-1 0 1,4-3-1,-1 1-264,1 0 1,0 0 0,1-1 0,1 0 288,0 0 0,0 1 1,2 1-1,-1 1-24,-3-3 1,1 2 0,2-1 0,1 2 5,0 0 1,0 0 0,-1-2 0,-1 0 21,0-1 1,0 1-1,0 0 1,1 0-4,-1 2 0,0 0 0,0 0 0,-1 0-15,0 0 1,-1 0 0,-3 0 0,1 0 8,-2 0 1,1 0 0,4 0 0,1 0-113,-1 0 1,1 0 0,2 0 0,-1 0 34,-3 0 1,0 0-1,-1-2 1,-1-1 29,3 1 1,-1-1-1,3 1 1,0 1-6,5 0 0,-1 2 1,-2-2-1,0 0-3,-3-1 0,0 0 0,1 1 0,1 0 12,2-1 0,0 0 1,0-1-1,1-1 5,1 2 1,-1 1 0,0-2-1,-1 1 66,-3 2 0,1 0 1,1-2-1,1 0-60,3-1 1,1 1 0,-1 0 0,0 0-2,-3 2 0,0 0 0,1-2 1,0-1-5,-1 1 0,0 0 1,-3-1-1,0 0 5,1 1 1,0 0 0,0 0-1,-1 1 44,1-4 1,0 1 0,0 2 0,0 1 76,0-1 1,0 0 0,-2-1-1,1 0 2,-3 0 1,0 1 0,4-3-1,2 2-57,1 0 1,1 1-1,-3-1 1,0 0-62,-1 1 1,-1 0-1,2 1 1,0 0 31,0 0 0,1-3 0,3 2 0,0-1-157,2 1 0,0 0 0,-2-1 1,-2 0-336,-3 0 0,0 1 1,3 1-1,2 1 213,2-2 0,0-1 0,-2 1 0,0-1 94,-5 0 1,-1 1 0,2 0 0,0 0-226,-2 2 0,-2 0 0,2-1 0,1 0 278,-2-1 0,-1 0 1,-1 1-1,-2 0-49,-5-1 0,-1 0 0,5 1 0,0-1 231,-2 0 1,2 0 0,1 1 0,0 0-63,1-1 1,-1 0 0,0 1 0,-2 0-3,-1 1 0,0 0 0,4 0 1,0 0-25,3 0 1,0 0 0,0 0 0,-1 0-3,-1 0 0,0 0 0,2 0 0,0 0-41,-2 0 1,1 0 0,1 0-1,2 0-59,-2 0 0,-1 0 1,1 1-1,-1 0 43,-3 1 1,1 0-1,0-1 1,1 1-96,-2 3 1,0-2 0,1 0-1,-1-2 49,1 1 1,-1 0 0,-3 0 0,-2-1-81,-4 1 0,0 1 0,2-3 1,-1 1-60,28 4 0,-26-5 0,0 1 42,-3-2 0,-1 2 1,2 1-1,0 0 196,28 3 0,1-2 0,-6-2 0,1 5 0,1 1 0</inkml:trace>
  <inkml:trace contextRef="#ctx0" brushRef="#br1" timeOffset="1417">11377 396 8406,'-6'-7'952,"1"-5"-873,5 10 0,-1-4 199,-2 6-82,1-5 0,-4 3-169,2-2 0,2 2 169,-5 2 0,3-4-55,-3-1 0,3 0-48,-3 5 0,-1-3-154,-3-2 0,0-4 108,0 5 1,-5-6-142,-2 1 0,-3 1 14,-1 0 0,-4-6 134,1-3 0,-5-5-92,5 4 1,-5-5 47,4 0 1,0-2-74,5-1 0,0 3 99,2 1 1,2 8 5,2 0 1,3 3-23,-3 7 1,8 1-1,4 7 1,1 4 60,2 5 0,0 2-57,0 2 0,2-2 78,1 3 1,3 1-66,5-2 1,1 0 58,4-3 0,-3-1-49,5 1 0,-3-1 5,3 0 0,0 0-50,4 1 0,0-6-8,1 1 0,0-1-91,3 0 0,-2 4 76,5-4 1,0 3-101,0-2 1,2-2 112,-5-2 0,-1-2-42,-3 6 23,-4-6-10,-8 2 96,-5-5 0,-7 0 16,-6 0 0,0 5 8,-10-1 1,-1 2-60,-3-1 0,-1-5 146,-3 5 0,2 1-131,-5-1 0,-1 4 19,-3-6 0,3 7-32,1-6 0,4 6 1,-5-1 1,4-1-34,-3 0 0,4 1-14,-1 5 0,7-6 100,1 1 0,4-2-30,-1 2 110,8 3-93,2-10 119,5 3 0,1-5-204,3 0 0,1-5 4,2-4 0,3 0 17,-3-4 1,0 5-133,0-9 0,-4 5-82,0-6 0,2-2 43,-1-2 1,-1 1 74,-3-1 0,0-1 18,0-3 1,0-4 140,0-1 0,0-5-70,0 6 0,-1-3 27,-3 2 1,2 3-77,-5-2 0,4 7-31,0 6-372,-4 2 361,1 8 1,0 2-320,3 10 0,1 4 122,2 8 1,5 2-452,2 3 1,3 3-40,1-3 782,0 3 0,5 1 0,1 1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3T01:45:47.388"/>
    </inkml:context>
    <inkml:brush xml:id="br0">
      <inkml:brushProperty name="width" value="0.17143" units="cm"/>
      <inkml:brushProperty name="height" value="0.17143" units="cm"/>
      <inkml:brushProperty name="color" value="#F6630D"/>
    </inkml:brush>
  </inkml:definitions>
  <inkml:trace contextRef="#ctx0" brushRef="#br0">56 186 8162,'1'-12'-2089,"3"3"2280,-3 3-321,4 6 120,0 6 1,-4 2-8,3 5 0,-3 0-124,-1 0 1,0 0 143,0 1 0,0-1-15,0 0 0,0 0-20,0 1 24,0-1 10,0 0 0,0 0-2,0 1 0,0-1 0,-5 0 0,-1 0 0</inkml:trace>
  <inkml:trace contextRef="#ctx0" brushRef="#br0" timeOffset="975">12 199 8162,'0'-13'-2242,"0"0"2259,0-1 15,0 1-13,0 0 0,-2 1 1,-1 3 1,2 2 17,-3 2 44,3 4-42,1-11 9,0 11 8,0-11 15,0 11 1,0-7 55,0 4-49,0 2 1,0-5 201,0 3-230,0 2 0,0-5 140,0 2-64,0 4 94,0-5-237,0 0 19,5 5-10,-4-5-57,4 6 1392,-5 0-1230,0-6 0,0 4 311,0-4-204,0 18 1,0-7 196,0 8-278,0-3 0,0 5-64,0 3 0,0-4 53,0 4 1,1 2-161,3 3 1,-3 2 86,3 1 0,0 2-70,0 3 0,1 1 20,-1 3 1,-2 4-34,5-4 0,-3 3 59,4 2 0,-6 0-1,2-1 0,-2-3-17,2-1 0,-3-6 19,3 2 0,-2 1-45,2-1 0,-3 0 47,3-4 0,-3-1-136,-1 1 1,4 3 43,-1 1 1,1 2 28,-4-2 0,4 1 7,0 3 0,0 6 2,0-5 1,-2 3 128,6-8 1,-5 0-79,0-4 0,2-1 18,-1 0 0,1-3-32,-2-1 1,-1-5 15,6 5 1,-4-1-9,3 1 1,-4 1-2,5-5 0,-6 0-23,2-5 0,1 5 16,-2-1 0,5 1-324,-4-5 252,0 0 0,-4 1-160,0-1 0,0-4-126,0-1-105,0-5 235,0 9 298,0-10-51,0 4-214,-5-6 557,3 0 140,-3 0-436,5-6-248,-5 4-74,4-10 164,-4 11-15,5-11 37,0 11 61,0-11-121,0 10 212,0-9 0,0 8-114,0-6 1,0 5-82,0-5-25,0 6-248,0-9 191,0 5 1,0-2-34,0 0-198,0 6 175,0-9-64,0 11 1,0-7 312,0 4 0,0 3 0,0-5 0</inkml:trace>
  <inkml:trace contextRef="#ctx0" brushRef="#br0" timeOffset="1642">56 53 8221,'1'-8'-240,"3"-1"-269,-3 6 1231,4-9 14,-5 11-419,0-11-104,0 10 0,0-2-77,0 8 82,0 4 0,0 1-108,0-1 1,0 1 9,0 4 1,0 1-117,0-1 1,0 0 2,0 0 1,0 1 67,0-1 1,0 0-72,0 0 1,0 5 42,0 0 0,1 1-146,3-2 0,-3-1 73,3 7 0,1-6-90,-1 5 0,0 0 94,0 5 1,-2 5-95,6 3 1,-6 4-48,2 0 1,1 2 86,-2 4 1,2-4-181,-1 3 0,-2 6 68,1-2 1,2 7-92,-1-7 1,3 4-55,-4 1 0,2 10 333,-1 3 0,-3 2 0,6-4 0,-2 3 0,3 5 0,-4-34 0,-1 0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3T01:47:21.415"/>
    </inkml:context>
    <inkml:brush xml:id="br0">
      <inkml:brushProperty name="width" value="0.17143" units="cm"/>
      <inkml:brushProperty name="height" value="0.17143" units="cm"/>
      <inkml:brushProperty name="color" value="#F6630D"/>
    </inkml:brush>
    <inkml:brush xml:id="br1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519 2076 7566,'-3'5'217,"1"1"-30,2-6-201,0 4-11,0-1-50,0-3 148,0 6-4,2-2 127,-1 0-162,4 2 1,-4-1 134,3 1-80,-3-2-155,4 2 126,-4 1-45,7 1 1,-6 4 27,4-2 14,-2-1 17,2 1-32,0-2 104,0 5-86,0-3-118,-1 5 65,1-5-24,0 3 0,-1-2 33,2 0 0,-2 1-48,1-3 33,-3 1 0,2-3 57,-1 0 1,-1 0-53,2 0 1,-4-3 10,3 1-1,-3 0 0,5 2 2,-3 0 1,0-3-183,1 1 181,-2-1-106,6 4 74,-4 2 20,6-3 1,-3 5-20,0-2 1,-2-3 68,-1-2 0,0-1-50,1 3 1,1 0 0,0 0-4,0 0 5,0 0 1,-1 2-7,1 0 10,0 1-30,0-3 18,0 3 1,-2-3 88,-1 2 9,-1 0 13,3-2-10,-2 2 27,3-1-124,0 6 0,0-7 32,-1 2 0,-1-1-95,0-1 116,0 0-188,1 0 149,4 0-82,-3 0 103,3-1-17,-4 1 0,1 1 73,0-1 1,-2-3-71,0 1-6,-3-1 1,6 3 5,-1 1 1,1-4-34,-1 1 38,0-1 0,1 3-91,1 0 67,0 0 0,-2 0-7,-1 0 92,1-3-75,0 5 194,0-4-189,0 5 0,-1-5 145,1-1-87,-3-2-13,2 4-46,-2-2 3,4 3-116,-2 3 140,1-2-83,0 5 0,0-6 44,0 2 0,-2 0-15,-1-3 1,-1-1 5,2 0 0,-2-1 43,2 3 1,-2-2-39,1 0 4,-1-4-14,3 8 13</inkml:trace>
  <inkml:trace contextRef="#ctx0" brushRef="#br0" timeOffset="1">1057 2911 10431,'2'1'4,"1"8"-21,0-6 19</inkml:trace>
  <inkml:trace contextRef="#ctx0" brushRef="#br0" timeOffset="-1">1069 2928 10425,'1'1'2,"3"5"5,-1-1 1,-1-1-10,2 0 34,-1-1-31</inkml:trace>
  <inkml:trace contextRef="#ctx0" brushRef="#br0" timeOffset="-3">1091 2957 10476,'2'3'2,"3"3"-10</inkml:trace>
  <inkml:trace contextRef="#ctx0" brushRef="#br0" timeOffset="-5">1103 2972 10476,'2'2'2,"3"5"13,-2 0-8,6-4 142,-8 3-132,7-2 104,-5 3-97,5-2 10,-2 1-78,3-3 87,-3 1-131,-1 2 97,1-2 0,0 1-34,0-1 1,-2-2 13,0 4 115,-1-5-62,3 5 11,0-2 140,-1 3-148,4 0-66,0 0 81,0 0-122,2 0 109,-4 0-40,3 0-12,-3-1 2,2 1-7,-6 1 23,2-1-27,-2-4 21,3 4 0,-3-4-26,1 4 25,-3 1-109,5-1-56,-3-1 66,3 1 1,0-2 106,-1-1 1,-1-1-65,0 1 40,0-2 0,2 4-57,0-1 150,-3-2-118,2 3 111,1-2-67,0 3 1,3-3 11,-4 2-21,1-5 0,0 3 0,-1-2 2,-1-1-2,1 5 0,1-5 0,0 5 0,4-5-4,-1 4 4,-4-4-1,0 5 2,0-4-2,2 4 1,1-5 1,-2 5-2,0-2 2,0-1-2,-1 3 2,2-2-138,-2 3 130,3-2 1,-1 1 99,0-2-107,-2-1 72,0 3 1,-2-4-58,3 2 38,-3-2-18,2 4-13,-2-5 19,3 5 3,0-5-4,-3 5-9,5-5 93,-5 5-87,6-2-27,0 3 0,-1-3 20,1 2 1,-1-4-30,-1 2 1,-2-1-67,1 1 95,-3-2-237,5 4 205,-1-2-104,4 2 63,0 2 72,-1-1 1,0-3-17,-2 1 0,-3-3 5,-1 3 1,0-3-10,2 3 0,0-3 3,0 2 1,-1-1 24,1 2 0,-2-3-20,0 3 5,0-4 0,2 5-5,-1-1-3,-2-2 1,5 3 39,-4-2-13,5 0 5,-4 2 8,1-2-24,0 0 201,0 2-174,0-5-57,2 5 0,-2-5 64,-5 0-88</inkml:trace>
  <inkml:trace contextRef="#ctx0" brushRef="#br1" timeOffset="-141282">8503 4293 10007,'10'-1'1,"15"1"1,2 0-17,-1 0 0,-1 0 18,4 0 1,0-1-59,4-4 1,0 4 47,0-4 0,-4 4-3,1 1 1,-2 0 31,1 0 1,-1 0 3,-6 0 0,0-1 25,0-4 1,-1 4 11,-3-4 1,3 4-36,-3 1 0,3 0-5,1 0 1,0 0-12,0 0 1,-3 0 17,-1 0 0,0 0-40,4 0 1,0 0 38,0 0 1,-1 0-7,-2 0 1,1 0 24,-1 0 1,2 0 2,1 0 0,-4 0-52,0 0 0,-3 0 30,3 0 1,0 0-30,0 0 0,2-5 29,-6 1 0,4 0-67,-3 4 0,5 0 27,-2 0 0,3 0-11,1 0 0,-1 0-7,-2 0 0,3 0 11,-3 0 0,4 0 16,-4 0 1,0 0-5,0 0 0,2 0 8,-3 0 0,-2 0-6,-3 0 0</inkml:trace>
  <inkml:trace contextRef="#ctx0" brushRef="#br0" timeOffset="12">0 0 13443,'1'5'16,"3"13"47,1-3-83,-1 2 1,-3-2 61,2-2 0,2 6-19,-1-2 0,1 0-3,-2-3 1,-1 3 43,1 1 1,0-1-55,1-3 0,-3 0-11,3 5 0,-3-4 13,-1 7 1,3-4-13,1 4 0,0-4 17,-4 4 0,1 0-35,3 4 0,-3-1 28,3-3 1,-2 2 91,2-7 0,-3 7-103,3-2 1,1-1-1,-2 1 1,4-6-10,-3 1 0,4 3 26,-4-3 0,2 2 7,-2-1 1,4-3-6,-4 2 0,0 2-2,0 0 0,-2-1-10,6 0 1,-6-3-12,2 3 0,-2 0 4,2 0 0,-3 0 0,3-5 1,-3 4 85,-1 2 0,4 3-73,-1-5 1,1 2 114,-4-1 1,1-4-102,3 4 1,-3 1 71,3-1 1,-1-1-56,0-3 1,-2-1-10,3 0 1,1 5-34,-1-1 0,1 1-6,-2-4 0,-1 0-106,6 3 1,-6-1 77,2 1 1,1-1-34,-2 2 1,2-4 53,-1 4 1,-1 2-7,4-3 0,-3 5 39,3-5 1,-4 7 92,0-1 0,3 0-47,2-1 0,-3 3 19,3-3 1,-4-1-41,3 0 1,-4 0-6,5 1 0,-4 1-126,3-4 0,-1 3 79,2-5 0,0 5-81,-4-5 0,4 2 92,0-7 0,0 6-31,0 0 1,1 4 31,-1-5 0,0 1-1,0-4 1,2 0 4,-3 4 1,2-3-18,-2 2 1,3-2 21,-3-2 1,-1 4-8,1 2 1,0 0 7,0-2 0,3-2-11,-3 3 0,-1 0 10,2 0 1,-2 2-16,1-3 1,3-3 2,-3 5 0,2-3-8,-2 1 1,3-2 9,-3 3 1,-1-6-27,2-2 0,-2 2 23,1-4 1,3 4-7,-2 1 1,-3 1 0,3-2 0,-4 2 125,3-1 0,-1 1-68,1-1 1,2-1 8,-6 2 1,5-5 14,-4-1 1,3 2 12,-4 2 0,5 2-30,-4-1 1,0-4-1,0 0 0,-1-1-108,4 6 0,-3-1 96,3 1 0,-3-1-119,3 0 1,-4-8 77</inkml:trace>
  <inkml:trace contextRef="#ctx0" brushRef="#br0" timeOffset="13">779 2610 15960,'1'3'5,"2"1"0</inkml:trace>
  <inkml:trace contextRef="#ctx0" brushRef="#br0" timeOffset="11">790 2628 15985,'2'2'3,"-2"0"-6</inkml:trace>
  <inkml:trace contextRef="#ctx0" brushRef="#br0" timeOffset="9">802 2652 15946,'2'7'-12</inkml:trace>
  <inkml:trace contextRef="#ctx0" brushRef="#br0" timeOffset="6">1995 3617 10786,'2'0'19,"13"0"123,0 2-47</inkml:trace>
  <inkml:trace contextRef="#ctx0" brushRef="#br0" timeOffset="5">2042 3624 11117,'3'1'-14,"4"3"-20,1-2 70,3-2 0,-7 1-88</inkml:trace>
  <inkml:trace contextRef="#ctx0" brushRef="#br0" timeOffset="3">2077 3633 11059,'5'2'-72,"6"2"-20,0 1 0,0-5 67,0 0 0,0 1-34,0 4 46,0-4 1,0 5-10,0-6 1,-4 2 7,1 2 1,-5-3-39,5 4 51,-1-4 1,4-1-7,0 0 0,-4 5-15,1-1 1,-1 1 14,4-5 0,0 1 13,0 3 0,0-2-15,0 2 0,0-2 9,1-2 0,0 4-9,2 1 1,-1-1 47,1-4 0,-1 0-18,-2 0 0,3 1 3,1 4 1,0-4-11,-5 4 1,6-4-5,-2-1 0,1 2 31,-4 2 0,1-2-29,2 2 0,-1-3 3,2-1 1,-3 5-9,-1-1 1,0 1-2,0-5 0,0 4-22,0 1 0,0-1 39,0-4-38,0 0 0,0 1 21,0 4 1,0-4 0,0 4 1,0-4-8,0-1 0,0 5-1,0-1 0,4 0 3,-1-4 0,3 2 2,-3 2 0,-2-2 2,3 2 1,3 2 4,0-2 0,-1 1 9,1-5 0,-3 4 21,4 1 1,-5-1 73,4-4 1,-3 5-62,3-1 1,-4 0 60,1-4 1,-2 0-83,2 0 0,-7 2-13,4 2 0,-4-2-73,3 2 0,0-2 95,0-2 0,0 1-136,0 3 118,0-2 1,0 4-50,0-6 1,0 1 20,0 4 17,0-4 0,0 5-18,0-6 0,1 0 29,-2 0 0,3 4-16,1 1 1,-2-1 1,4-4 0,-3 2-11,1 2 1,-1-2 10,1 2 0,2-3-23,-1-1 0,1 5 16,-1-1 1,-2 1-37,5-5 1,-3 0 55,4 0 0,-6 0 2,1 0 0,-1 4 43,-2 1 0,0-1 88,0-4-141,0 0 1,0 0 11,0 0 1,0 0-25,0 0 0,-4 0 30,1 0 1,-1 4-69,4 1 1,0-1 58,0-4 1,0 0-83,0 0 1,0 0 52,1 0 0,0 0-5,2 0 0,0 2 84,4 2 1,-3-2-71,3 2 0,-3-3 1,4-1 1,-5 0 5,4 0 1,-3 0 139,3 0 1,-3 0-121,4 0 1,-2 0-8,1 0 1,-2 0-22,-5 0 0,4 5-4,-1-1 0,1 1-39,-4-5 1,1 0 59,3 0 0,-3 0-32,3 0 0,-3 4 14,-1 0 0,0 1-45,0-5 1,2 0 34,1 0 0,-2 0 7,3 0 1,1 0-47,-1 0 0,4 0-5,0 0 1,-2 4 46,2 1 0,-5-1-10,4-4 1,-1 0 26,2 0 1,0 0-26,-4 0 0,4 5 13,-5-1 1,5 0-15,-5-4 0,1 0 38,-4 0 0,4 0-19,0 0 1,-1 0 6,-3 0 0,0 5-6,0-1 0,0 1-6,0-5 1,2 0 57,1 0 1,-2 0-55,3 0 0,-3 0-4,0 0 1,-2 1 9,1 3 0,2-2-8,1 2 0,-1-2-1,1-2 1,0 0-4,0 0 1,0 0 16,4 0 0,-4 4-9,1 1 1,2-1 41,1-4 1,-2 0-44,-1 0 1,1 0 54,-2 0 1,2 0-27,-1 0 0,-3 0 2,3 0 0,-3 0 77,-1 0-78,0 0 0,0 0-72,0 0 0,0 2 62,0 2 1,1-3-138,-2 4 0,2-4 120,-2-1 0,2 0-58,-2 0 1,2 0 40,-1 0 0,1 0 1,3 0 1,-3 0-5,2 0 1,0 0 3,1 0 0,-2 0-31,5 0 1,-3 0 30,4 0 0,-5 0-15,4 0 1,-1 5 12,2-1 0,1 1-129,-6-5 1,5 0 110,-5 0 1,5 0-64,-4 0 0,-1 0 123,-3 0 0,2 0-76,1 0 1,-2 4 48,3 0 1,-3 1-39,0-5 0,2 0 80,1 0 1,3 0-63,-3 0 0,3 0 60,-3 0 0,5 1-35,-2 4 1,-1-4 5,1 3 1,0-2-12,0-2 1,3 0-2,-3 0 0,2 0 4,-2 0 0,2 0-6,-6 0 0,5 0 60,-4 0 0,3 1-54,-3 4 0,3-4 75,-4 4 1,2-4-63,-6-1 0,5 0-20,0 0 0,-1 0-22,-2 0 1,0 0-1,2 0 0,0 0-44,5 0 1,-6 0 68,1 0 0,3 5-18,-3 0 1,6-2-1,-2-3 1,-1 0 8,1 0 0,1 0-13,3 0 1,-1 0 10,-3 0 1,3 0 10,-3 0 1,0 2 3,0 2 1,-5-2 44,2 2 0,-3-2-52,-1-2 1,1 0 41,-2 0 1,2 0-36,-2 0 0,2 0 1,-2 0 0,1 0 8,1 0 1,2 0-122,1 0 0,4 0 67,-5 0 1,6 0 30,-2 0 0,2 0 18,-2 0 0,3 0-25,-3 0 0,-1 1 56,2 4 1,-2-3-49,1 1 0,2-1 29,-6-2 0,5 0-7,-4 0 1,3 0-16,-3 0 0,-1 0-5,-2 0 1,2 0-2,1 0 0,0 0-46,-5 0 1,5 1 48,0 4 0,1-4-14,-2 4 1,2-4 8,2-1 0,0 0 107,-3 0 0,-2 0-102,5 0 1,0 0 53,0 0 0,2 0-47,-6 0 1,5 2 14,-5 3 1,6-5-123,-1 5 1,-2-4 115,1-1 0,-3 0-38,3 0 0,-4 0 21,5 0 1,-5 0 10,0 0 1,2 0-17,-1 0 0,1 0 6,-2 0 0,-1 0 28,1 0 0,-2 5 9,0-1 1,2 1-55,1-5 0,3 0 34,-3 0 0,4 0-106,-5 0 0,8 0 89,-4 0 1,6 0-150,-6 0 1,4 0 123,4 0 0,-3 5-24,3-2 0,-3 2 15,-1-5 1,-4 0-8,1 0 0,-2 0-20,2 0 0,-3 0 19,-6 0 1,5 0 91,0 0 1,-1 0-79,-2 0 0,-1 0 62,0 0 1,1 0-51,2 0 0,3 0 64,1 0 0,3 0-42,-3 0 1,3 0 3,1 0 1,0 0-1,0 0 0,0 4-9,0 1 0,0-1 1,0-4 1,-1 0 0,-3 0 0,0 0-127,-4 0 0,-2 0 110,4 0 1,-1 0-26,0 0 1,-1 0-39,-2 0 0,0 0-14,2 0 0,0 0 47,4 0 1,1 0 3,3 0 1,-1 0-26,-3 0 1,7 0 20,-3 0 0,2 0 8,-2 0 1,0 0-19,0 0 1,3 0 115,-3 0 0,2 4-52,-5 1 0,1-1 6,3-4 1,-3 0-146,-1 0 1,0 0 109,-4 0 1,1 0-125,-1 0 1,2 0 68,5 0 0,0 0 12,0 0 1,0 0-10,0 0 0,3 0 104,1 0 0,0 0-55,-4 0 1,0 0 6,0 0 1,1 0-28,-1 0 0,-2 0 17,-1 0 0,0 0-50,-4 0 1,3 2 48,-3 2 0,1-2-49,-1 2 0,-2-2 19,5-2 1,1 0 107,3 0 0,0 0-49,0 0 1,-4 0 98,0 0 0,4 0 56,4 0 1,-4 0-91,-3 0 0,-2 0 99,1 0 1,2 0-118,-5 0 0,3 0 31,-3 0 1,-1 0-6,-2 0 1,-2 0-93,2 0 1,-2 1-55,2 3 0,-4-2 104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3T01:47:24.672"/>
    </inkml:context>
    <inkml:brush xml:id="br0">
      <inkml:brushProperty name="width" value="0.17143" units="cm"/>
      <inkml:brushProperty name="height" value="0.17143" units="cm"/>
      <inkml:brushProperty name="color" value="#F6630D"/>
    </inkml:brush>
  </inkml:definitions>
  <inkml:trace contextRef="#ctx0" brushRef="#br0">47 8 7174,'6'0'-521,"3"0"431,-6 0 198,0 3-139,2-3 132,-2 3-277,0 0 134,2-2-40,-4 2-184,1-3 251,-7 0-8,2 0-19,-8 0 176,1 0 0,0-1-67,0-1 190,2 1 121,2-2-147,0 0 133,0 3-168,3-3-50,-2-1 53,5 3 716,-3-2-765,8 6 1,-1-1 84,3 3-151,0-4 43,2 5 0,1-3-184,4 2 0,-2 0 97,-3-2 1,0 1-305,3-2 0,2 4-31,0-4 1,-1 3-157,-2-3 0,1 1-42,0-1 1,-3-1 492,1 1 0,-3-1 0,1-1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3T01:47:30.405"/>
    </inkml:context>
    <inkml:brush xml:id="br0">
      <inkml:brushProperty name="width" value="0.17143" units="cm"/>
      <inkml:brushProperty name="height" value="0.17143" units="cm"/>
      <inkml:brushProperty name="color" value="#F6630D"/>
    </inkml:brush>
  </inkml:definitions>
  <inkml:trace contextRef="#ctx0" brushRef="#br0">12 15 7914,'-3'-4'-477,"1"1"1187,-1 3-802,3-3 226,-3 2 264,3-2-339,3 9 0,-2-4 18,3 5 49,-3-5-258,4 4 224,-4-2-263,4 0 226,-2 3-165,3-3 100,-3 2-12,2 1 184,-2 0-153,6 0-6,-2 0 23,1 0-47,-3 0 54,1 0-69,0 0 86,0 0 1,0-2 56,-1-1-27,-1-2-67,1 4 1,-2-4 30,3 2 0,-2-2 12,0 3 59,-3-4-72,4 6 0,-2-6 34,3 4-6,-3-3-2,3 4 35,-3-2-38,0-1-5,2 4 11,-2-7-89,3 6 80,0-2-27,0 4 0,-2-4 11,-1 1 3,-1-4 37,3 5-32,-2-2-4,3 0 0,-3 2 18,1-1 138,-2-2-114,3 3 104,-2-2-137,0 0 20,3 2-196,-6-5 110,3 2 1,-8-6 14,0-2-43,-2 2 0,0-5 27,2 0 1,-1 2 0,0 2 1,1-1 8,-1-2-3,0 4 1,0-3 89,0 1-87,1 1 1,-1-2 19,0 2 1,0 0-6,0-1 17,1 4 0,-1-5 88,0 1 18,2 2-69,-3-4-10,3 7-123,-4-7 119,5 7-163,-2-3 144,4 0-73,-5 2 19,6-5-3,-5 2 0,3-1 13,-1 1 1,1 1 0,-2-2 112,3 4-101,-4-5-3,1 2 14,1-3-25,-2 0 1,3 3 14,-1-2-5,1 5 0,-1-3-22,1 2 23,2 1-19,-3-5 11,1 5 18,1-2-13,-2 0-1,3 3 1,0-4 0,0 1 252,0 3-76,3 3-151,-2-2 29,1 5-128,-2-6 121,-5-6 9,4 5 50,-7-8-97,7 8 1,-2-4 106,1 3-76,1 1-84,-1-2 51,2 9 58,2-4-59,1 8 0,1-7 200,1 4-114,-4 0 16,4 0-118,-2 0 70,3 0 8,-3 0-6,2 0-4,-2 0-35,3-3 1,-2 2 54,0-1-87,-3-2 1,4 3-20,-4-2 65,4 0-14,-2 2 1,1-5-13,0 4 1,-2-3-7,2 3 9,-3-3 33,4 1-48,-4 0 2,4 1-35,-2-1 50,3 4 74,0-7-78,-3 6 142,2-2-141,-1 4 0,1-4 19,1 1 1,-2-3-26,0 3 1,-2-3 0,2 2-153,0-2 171,1 4-86,1-2 59,-3 3-12,2 0 1,-1-2 27,2-1 0,-3-1 30,1 1-32,-3-2-2,4 7 0,-1-4-9,1 4 1,0-4 17,-1 0-38,-3-3 32,4 7-35,-2-5 24,3 7 60,-3-4-22,2-4 6,-5 3 9,6-5 1,-5 5-22,3-1-60,-3-1 67,2 2-88,0-6 77,0 6-82,0-2 37,2 3-1,-4 0 8,4-3 7,-2 2 17,1-2 1,1 1-16,-2-1-2,0-2 2,2 4 1,-4-5-107,3 4 100,-3-3-6,5 1 7,-3 0-11,0-2 44,2 5 0,-2-4-38,3 2 25,-3-2-9,2 4 26,-1-2-50,2 2-4,2-2-9,-2 3 26,3-3-34,-3 3 28,0-4-54,-1 3 41,1-2 8,2 0 1,-1 2 12,1-1 0,-4-1 1,0 1 0,-2-3 20,1 3-33,1-4 30,3 5-22,-2-2 7,1 3 0,0-2-2,-1 0 0,-1-3-7,1 2 1,-4-1-51,3 1-10,0 1 38,-1 2 18,5 0 0,-6 0-9,3 0 1,-2-3 4,1 1 1,-2-3 13,2 3 1,-2-3-14,2 3 0,-3-2 80,3 1-29,-2 1 9,3-2-41,-2 4 0,3-4 4,0 4-12,-3 1 1,2-4 14,-1 1-20,1-1 1,1 1 10,0-1 0,-2-1 10,-1 1 23,1-2-34,2 4 0,0-4 5,0 3 0,-1-3 4,1 2 15,-3-2 0,4 2-19,-1-2 1,0 0-22,-3 2 30,1-2-8,2 4 0,1-5-1,1 5 1,0-4 15,-2 2-200,0-2 178,2 4-47,1-2 0,2 0 33,-2 1 1,-2-3-128,-3 3 97,0-4 63,2 6-25,2-3 7,-2 0 57,3 2-69,-3-3-40,-1 1 46,4 2-284,-3-2 49,3 4 57,-1-2 181,1 1 0,3-1-2,-1-1 1,-2 1-2,-1-1 0,-1-1-94,1 1 65,-2-1 2,7 3 0,-3 0-69,4 0 1,-4-2 46,-3-1 32,0 1 1,1 1 19,2-1-14,-4 1 1,4-3 18,-3 4-70,-2-2 70,6 1-29,-5-2-23,6 2 1,-1-1 29,-1 0 1,-2-3-44,0 2 0,-1-1 35,0 2 1,0-3-7,-2 3 0,3-3 44,0 3 0,2-3-39,-3 2 1,4-1 17,-1 1 0,-2-2-12,2 4 1,0-5 54,1 2 0,1 0-46,0-1 0,0 2 4,2-1 1,-2 1-65,1-1 1,-1 1-9,0-2 1,0 4-300,2-1 1,-2-1 110,4 0 0,0 1-772,3 2 0,0-3 31,5 1 1008,-2-1 0,6 7 0,-1-1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3T01:47:54.617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1 14 12550 240924 42423,'0'-8'1041'0'0,"0"3"-1525"0"0,0 5 0 0 0,0 11 0 0 0,0 5 1 0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3T01:48:14.15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8241,'0'8'-728,"0"-3"1284,0-5 1467,0 0-1610,0 6-696,0-5 111,0 6 1,0-6-273,0 4-377,0-4 359,0 10-740,0-3 658,0 5 544,0 1 0,5-2 0,1 2 0</inkml:trace>
  <inkml:trace contextRef="#ctx0" brushRef="#br0" timeOffset="224">33 186 8351,'0'7'-748,"0"6"796,0-7-429,0 8 280,0-1 1,0 1-462,0-2 562,0-4 0,0 3 0,0-3 0</inkml:trace>
  <inkml:trace contextRef="#ctx0" brushRef="#br0" timeOffset="441">56 372 8241,'0'7'243,"0"-2"174,0 1 147,0-4-577,0 4 1,0-4 175,0 2-687,0-2 253,0 3-155,0 1-327,0-5-239,0 12 334,0-7 658,0 8 0,0-6 0,0 2 0,0-6 0,0 4 0,0-5 0,0 10 0,0-6 0</inkml:trace>
  <inkml:trace contextRef="#ctx0" brushRef="#br0" timeOffset="642">66 570 8241,'0'8'-1801,"0"-2"2758,0-1-969,0-4 0,0 7 117,0-3-224,0-5 1,0 8 39,0-3-111,-5-4 179,4 10-183,-3-9 24,4 10-423,0-10 593,0 9 0,0-10 0,0 12 0,0-6 0</inkml:trace>
  <inkml:trace contextRef="#ctx0" brushRef="#br0" timeOffset="833">66 716 8241,'0'7'-958,"0"4"872,0-9 213,0 10-307,0-10 65,0 9-308,0-10 302,0 12 0,0-11-97,0 7 1,-1-6 217,-3 2 0,3-4 0,-3 5 0,4 1 0</inkml:trace>
  <inkml:trace contextRef="#ctx0" brushRef="#br0" timeOffset="991">66 900 7904,'0'14'-620,"-1"-3"834,-3-2-282,3 4 1,-3-10 96,4 5 0,0-3-807,0 4 349,0-7 106,0 10 323,0-4 0,0 4 0,0 2 0</inkml:trace>
  <inkml:trace contextRef="#ctx0" brushRef="#br0" timeOffset="1290">56 1086 7696,'0'13'-89,"0"1"1,0-5-113,0-1 302,0-5-238,0 9 0,0-10 131,0 8-346,0-7 0,0 4-221,0-2 573,0-5 0,0 8-111,0-3 111,0-4 0,0 7 0,0-5 0,0-1 0,0 6 0,0-4 0,0-2 129,0 9 1,0-8 44,0 6 0,0-4 147,0 3 1,0-4-12,0 6 1,0-6-143,0 4 0,0-3-243,0 4 1,0-4 140,0 3 1,0-3-717,0 4 346,0-6-244,0 8 548,0-3 0,0 4 0,0 2 0</inkml:trace>
  <inkml:trace contextRef="#ctx0" brushRef="#br0" timeOffset="1440">56 1483 8241,'0'9'0,"0"0"0,0-5-255,0 5 0,0-5 272,0 5 0,0-4-195,0 4 1,0-6 114,0 7 0,0-6-385,0 5 1,0-5 66,0 5 381,0-6 0,0 8 0,0-3 0</inkml:trace>
  <inkml:trace contextRef="#ctx0" brushRef="#br0" timeOffset="1590">66 1735 8241,'-1'8'-1096,"-3"1"650,3-6 134,-3 8 0,4-8-23,0 7 335,0-7 0,0 3 0,0-6 0</inkml:trace>
  <inkml:trace contextRef="#ctx0" brushRef="#br0" timeOffset="1741">66 1880 8241,'0'13'-1233,"0"1"679,0-1 554,0 0 0,0 0 0,0 1 0</inkml:trace>
  <inkml:trace contextRef="#ctx0" brushRef="#br0" timeOffset="2025">66 2105 8241,'0'13'43,"0"1"56,0-1 0,0-4-493,0-1-158,0 1-10,0 5 444,0-1 1,0-6-146,0 5 1,0-9 71,0 6 69,0-1 0,0 6 122,0-1 0,0-6 0,0 5 0,0-5 0,0 7 0,0-6 78,0 1 1,0-4 59,0 3 16,0-5-139,0 9 0,0-9-86,0 6 1,0-5 105,0 5-35,0-6 0,-5 9 0,0-5 0</inkml:trace>
  <inkml:trace contextRef="#ctx0" brushRef="#br0" timeOffset="2191">66 2330 8233,'-5'7'-441,"3"1"350,-5-4 0,4-1 468,-1 6 0,-1-5-121,2 5 1,-1-1-445,4 6 0,0-1 92,0 1 0,0-5-472,0 5 0,0-4 568,0 8 0,-5-3 0,-1-2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3T01:49:13.141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179 594 7601,'-4'0'-443,"1"0"896,3 0-267,-3 0-222,3 0 1,-4 1 146,4 2-104,0-2 70,0 6 1,0-5 69,0 4-57,0 0 0,0 2-31,0 0 1,2 2-25,1-2 0,-1 0 28,-2 1 1,0 3-53,0-1 0,3 3 50,-1-2 0,0 3-94,-2-1 0,0 0 82,0 0 1,0 1-109,0 1 0,0-1 63,0-1 1,0 0 2,0 0 0,0 2 62,0-1 1,0-3-53,0 0 1,0 1 97,0 1 0,0 0-86,0 0 0,0-2 11,0 2 0,-2-3 8,0 4 1,-1-4-68,3 3 1,0-3 18,0 0 1,0 2-6,0-1 0,0-1 20,0-3 0,0 2-3,0 2 1,0-3 60,0 3 1,0-3-61,0 0 0,0 0 31,0 2 1,0-1-40,-3 2 0,3 0-6,-3 0 1,2-1-48,1-2 0,0 0 69,0 3 0,-1-3-49,-1 3 1,1-3 36,-2 0 0,3 0 3,0-1 0,0 1-20,0-1 1,0 2 8,0 2 0,-3-3 0,1 3 0,0-3 1,2-1 1,0 2 10,0 1 0,0-1-9,0 2 1,0-3 84,0 0 1,0 2-81,0 1 1,0 0 42,0 0 0,0-2-33,0 5 1,0-4-15,0 4 1,0-4-3,0 3 1,0 1-6,0 1 1,-3-1-10,1-1 1,-1 1-7,3 2 0,0-1-6,0-2 1,0 3 20,0-3 1,0-1-26,0 2 0,0-2 21,0 2 0,-2 0 6,0-4 0,-1 4-7,3 0 1,0 0 19,0-1 0,0 3-12,0-3 1,0 2 1,0-2 1,0 4-49,-3-4 0,3 5 43,-3-5 0,2-1-7,1 1 1,0 0 1,0 0 1,0-1 10,0-1 0,-2-3-9,-1 3 0,1-2 1,2-2 0,0 2 23,0 1 1,-1-1 4,-1 1 0,1 2 17,-1-2 1,1 2-34,1-2 0,0 0-6,0 3 1,0-2 8,0 2 0,0-3-35,0 4 0,0-2 33,0 1 0,0 1 2,0-3 1,0 3 28,0-4 1,0 4 1,0 0 0,0-3 89,0 3 0,0-3-107,0 2 0,0-4 28,0 2 1,0 0-13,0 0 1,0-1-75,0-2 1,0 0 36,0-1 1,0 1-16,0-1 1,0 1 10,0 0 0,0-1-11,0 1 0,-3 2 23,1 1 0,0 0-12,2-1 1,0 0 51,0 3 1,0-2-44,0 2 0,0-3 19,0 0 1,0 1-21,0 0 0,0 2-3,0-2 0,0 0-21,0-4 1,0 3 31,0 1 1,0 0-2,0-4 1,0 3-11,0 1 1,0 1 12,0-2 1,0 1-13,0 3 0,0-2-38,0-1 1,0-2 32,0 5 0,0-4-2,0 3 0,0-2 22,0 2 1,0-2 1,0 2 1,0-1-23,0 1 0,-3 2 2,1-5 0,-1 5-5,3-2 1,0-1 9,0 1 0,0-2-12,0 2 1,0-3 12,0 0 0,-2 2-2,0-2 1,-1 1-5,3-3 0,0-1-1,0 0 0,0 4 1,-3-1 1,3 1 1,-3-3 1,2-1 8,1 1 0,0-1-7,0 1 0,0 3-16,0-1 1,0 1 8,0-4 1,0 1-3,0-1 0,0 4-5,0-1 1,-1 0-2,-1-1 1,1 1-19,-1 0 0,1 1 22,1 0 1,0-2 8,0 1 0,0 0-10,0 0 1,0-1 43,0 1 0,0-1-41,0-2 0,0 4 33,0-1 1,0 0-28,0-1 0,0-1 3,0 2 1,0-1-50,0 1 1,0 2 46,0-2 0,0 1-22,0-4 1,0 3 13,0 2 1,-3-1-3,1-1 0,0-1-5,2 1 0,0 2 31,0 2 1,0 1-8,0-2 1,0 2 4,0-2 0,0 2-9,0 2 1,0-4 3,0 0 0,0 1-61,0 2 0,0-1 52,0-2 0,1 2-25,1-5 0,-1 3 19,1-2 0,-1 2-20,-1-2 0,0-1 8,0-2 0,0 2-7,0 1 1,0 2 18,0-3 0,0 2-1,0-1 0,0-2 17,0 5 0,0-2-20,0 1 0,-1 3 17,-1-4 0,1 1-14,-1 0 1,1 0-11,1 0 1,0 2-29,0-5 1,0 1-7,0-1 1,-1-1-14,-1 2 0,1-3 40,-1 0 0,1 2 31,1 1 1,-3 0-36,1 0 1,-1-2 98,3 1 1,0 1-91,0-1 1,-2 5 40,0-2 0,-1 0-21,3 0 1,0 0 5,0 0 1,0 2 12,0-2 1,0 0-7,0 0 1,0-2 42,0 2 0,0-1-51,0 1 1,0 0 68,0-3 0,0-1-70,0 2 0,0 0-2,0-1 0,0 2-6,0-2 1,0-1-5,0 2 1,0 0-2,0-1 0,0 4 17,0-4 0,0 0-41,0-2 1,0 3 28,0-1 0,0 3 0,0-2 0,1 2 11,2-2 0,-3 3 5,3-1 0,-3 1-18,0 0 0,0 0 7,0-3 1,0 3-7,0 0 1,0 0 6,0-1 1,0 1-7,0-3 1,0 2 4,0-3 0,0 4 22,0-4 1,0 1-30,0-3 0,0 2 1,0 0 0,0 4 0,0-4 1,0 0-1,0-1 0,0 2-5,0 2 0,0-2 9,0 0 1,0 0-8,0 0 1,3 3 3,-1-1 0,1-2-7,-3 1 0,0-3 5,0 2 1,0-3 0,0 2 0,0 2-27,0-2 0,0 1 26,0-4 0,0 1-43,0-1 0,0 1-6,0 0 1,0-1 42,0 1 0,0 3-11,0-1 0,0 0 18,0-2 0,0 0-21,0-1 0,0 0-31,0 2 0,0-1 39,0 2 0,0-1 0,0 1 1,0-1 39,0-2 1,0 4 4,0-1 1,0 1 28,0-3 1,1 2-64,1 0 0,-1 2 13,1-1 0,-1-3 3,-1 3 0,0-3-39,0 0 1,0-1 25,0 1 0,0 0-5,0-1 0,0 0 79,0 1-41,0 0 1,0-1 44,0 1 1,2 0-67,0-1 1,1 1-2,-3-1 0,0 1 13,0 0 0,0-1-15,0 1-11,0 0 1,0-1-7,0 1 1,0-1-5,0 1 1,0-3 16,0-1 0,0-2 105,0 3-105,0-1 0,0 4-11,0 0 0,0-3 13,0-1 1,0 1 12,0 3-58,0-1 0,0-2-94,0 0 0,0-4-352,0 4 248,0 0-199,0 3 0,1-4-164,1 1 598,-1-4 0,2 2 0,-3-4 0</inkml:trace>
  <inkml:trace contextRef="#ctx0" brushRef="#br0" timeOffset="2227">21 852 8229,'-3'8'-1244,"2"0"1781,-4-2-70,4 1-64,-2-5 686,3 2-936,3-13 1,-2 4 2,4-6 0,-1-3 14,4-1 1,-1-3-49,0-3 1,0-2 135,0 0 1,3-2-76,-1-1 1,5-3-12,-2-3 0,3-2 18,2 0 1,0-4 8,-3 1 0,0 0 34,-2 2 1,-2 1 11,-3 0 1,0 5-6,0 2 0,-2 3-302,-3 3 0,1 0-572,-1 1 1,1 5 452,0-2 1,-3 2 54,3-3 1,-1 1 130,0 0 1,-1 0-100,1 3 1,-1-1 30,-1 4 0,3-1-77,-1 4 92,0-1 1,-2 3-62,0 0 56,0 5 1,0-4-18,0 2 19,0 2 85,0-3 1,0 11-24,0 1 1,0 0 1,0-2 1,0 1 35,0 4 1,0-1-48,0 1 0,0 0-31,0 0 1,0 0 32,0 2 1,0-2-6,0 1 1,0 0 1,0 0 0,0 0 29,0 0 1,0-3 20,0 2 0,3-1 109,-1-1 0,0 0-12,-2-1 0,1 0-65,1 1 1,0 0-25,0-1 1,-1 1 6,2-1 1,-3 1-135,3 0 1,-2-1 132,2 1 0,-3 3-141,3-1 1,-2 1 16,-1 0 1,2-2-96,1 5 1,-1-1 172,-2 3 0,0-2-44,0-1 0,1 1 165,1 1 1,-1 1-94,1-3 0,-1 1 12,-1-3 0,3 3-36,-1-1 1,1-2 42,-3 1 0,2-1-26,0-1 0,1 0 34,-3-1-61,3-2 1,-3 0-10,3 1 1,0-3 52,0 0 1,0-2-34,-1 2 0,-1 2-53,1-3 1,0 2 54,0-1 0,-1 2-59,1-3 0,-1 3 26,-1 1 1,0-4-4,0 1 1,0-3-208,0 2 208,0-2-245,0 0 220,0-10 1,-2 4 74,0-6-90,-1 3 1,2-3 2,-1 0 0,1 4 16,-1-1 0,1 3-9,1-3-64,-3 0 1,2-2 73,-1-1 0,-2 1-53,2-1 1,-1 0 30,0 1 1,2-2-36,-4-1 1,3-2 72,-3-5 1,3-2 5,-3 0 1,1-4-8,-1 1 1,-1 0 1,4-1 1,-3 1 70,3 2 0,-3 5-95,3 1-8,-1 5 25,0-3-121,2 8 1,-3 1 75,2 4 1,1 0-4,-1-3 62,1 2 0,0-3 1,-2 4 111,3-4-139,-3-1 1,3 0 189,0-1 0,0 3-17,0-3 2,0 4 0,0-3-61,0 2-8,0 3 16,0-8-48,0 3 0,-3-4 29,1 1 0,0-1-32,2 1 0,0-1 122,0 0 1,0 3-113,0-3 0,0 5 103,0-4 1,0 1-67,0-1 0,0 2-67,0 0 20,0 0 0,0 0-149,0 1 100,0 3 34,0-2 31,0 12 0,0-2-40,0 9 1,0-4 6,0 4 1,0-2 18,0 2 0,0 1 6,0 2 0,0-1-79,3 3 1,-2 1 57,1-1 1,1 4-59,0-1 0,-1 2 45,-2 0 1,2 1-134,1 0 0,-1-3 126,-2 0 0,0-3-6,0 3 1,0-7 1,0 2 1,3-7 1,-1 0 0,0-4-254,-2-1 231,0-4-261,0 2 212,0-12 1,0 1-116,0-7 0,0-1 86,0-1 0,0-5-106,0-2 1,0-2 109,0-1 0,0-3-14,0 1 1,0-4 86,0 4 0,-2-4-72,0 3 1,-2-3 96,2 4 0,1-4-83,-1 4 0,-1-1 86,0 3 1,-2 3-37,3 1 0,0 5 8,2-1 1,-1 6 27,-1 0 215,0 1-129,-1 9 227,3-1-182,0 10 0,0-4-42,0 5 107,0-1 1,0 2-48,0 0 0,0-3-42,0-1 1,0-2 4,0 2 0,0-2 11,0 4 0,0-4 76,0 2-107,0 1 0,0 2-151,0 1 0,0 0 94,0-1 0,0 3-185,0 1 1,0 4 52,-3-2 1,2 3-139,-4 3 1,0 0 50,-2 6 1,0-1-8,0 6 0,-4 2-72,-1 4 1,-1 0 95,2 3 1,-5-4-25,1 1 1,-1-4 45,2-2 1,0-4 133,-1-1 0,4-4-119,-1-5 0,3 0-57,-1 0 0,5-3-3,3-3 1,1-2-474,1 1 255,0-6 0,1 0-104,1-4 504,3 0 0,5-8 0,1-2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3T01:49:24.858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28 431 8405,'-7'7'-223,"1"-1"45,1 2 0,0-6 650,3 3 358,-1-2 91,3 0-907,3-3 0,-1 0 1,2 0-30,2 0 0,0 0 128,1 0 0,1 0-33,-1 0 1,-1-3-34,1 0 0,-2-2 58,5 2 1,0-3-136,0 3 0,0-2 139,-1 2 1,3-4-271,2 2 0,0-2 54,1 1 1,-1-2-94,-2 3 0,3-3 99,-4-1 1,4 1-112,-3-1 1,2 0 106,0 1 1,0 2-12,-2 1 1,-1 2 31,-1-3 1,-3 4 17,3-1 1,-2-1 11,-1 1 0,-2 0 44,0 3 1,-3 0 3,3 0 7,-4 0 0,4 0 219,-3 0 15,-1 0-135,5 0 225,-5 0 464,2 0-760,-9 0 3,4 0-11,-8 4 29,10-3 1,-4 3 53,1-4-99,3 0 262,-3 0-270,9 0-50,-5 0 61,5-4-452,-2 3-23,-3-3-327,2 4 293,0 0-37,-2 0 538,2 0 0,-3 0 0</inkml:trace>
  <inkml:trace contextRef="#ctx0" brushRef="#br0" timeOffset="948">86 61 8374,'0'-5'-816,"0"-2"1,0 4 407,0-2 1,-1 2 843,-1-3 1,1 3-12,-1-2 0,0 2-75,0 1 1,0 0 218,-3-1-31,0 2-94,-2-3 7,0 1-45,0 2-210,3-3-287,1 4 330,3 0-128,0 4 0,1 0 8,1 1 1,-1 0 2,1-3 0,2 1 14,1 2 0,-1-2 24,1 3 1,-1-1-4,4 5 0,-1-5-157,0 1 0,2-1 149,1 4 1,0 0-210,-3 0 1,2-1 55,1 0 1,2 0 50,-3-2 1,4 4-8,-1-5 0,1 5-9,-1-5 1,1 3-40,-1 1 1,2-1-4,0 1 0,1 0-55,-1-1 0,1 0 101,2 2 1,-2-2-108,1 1 0,-4-1 33,-2 1 10,1 0 0,-3-1 15,2 0 3,-5-2 8,-2 1-7,0-6 7,-2 3-3519,2-4 3522,-6 4 0,-1-4 0,-4 4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04:44:32.79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1 462 8228,'0'-6'218,"0"-1"0,0 3 0,0 0 35,2-1 0,2 2-242,2 1 1,3-1-423,-1 1 1,3 0 155,-2 2 0,2 0-122,0 0 1,1-1 136,1-1 240,0 1 0,2-5 0,2 3 0</inkml:trace>
  <inkml:trace contextRef="#ctx0" brushRef="#br0" timeOffset="277">340 353 8228,'0'-4'-255,"0"0"1,0 2 199,0-3 0,3 3 307,-1-2 0,3 2-252,-1 0 0,2 2-190,0 0 1,3 0-34,2 0 0,-1 0-297,1 0 1,-1 0 519,3 0 0,3-3 0,0-1 0</inkml:trace>
  <inkml:trace contextRef="#ctx0" brushRef="#br0" timeOffset="545">514 302 7616,'6'0'-1222,"0"-1"2020,-2-1 1,2 1-718,-2-1 1,0 1 39,0-1 1,0 1-331,3-1 0,-1-1-16,0 1 1,3-1-217,-1 1 232,1 1 91,0-2 1,-2 3-450,2-3 567,1 3 0,0-6 0,3 2 0</inkml:trace>
  <inkml:trace contextRef="#ctx0" brushRef="#br0" timeOffset="808">764 251 8029,'3'-3'-499,"2"1"646,-3-2 211,3 3 1,-1-2-439,2 3 98,1-3 0,-1 2-879,1-1 861,-1 1 0,3 1 0,1 0 0</inkml:trace>
  <inkml:trace contextRef="#ctx0" brushRef="#br0" timeOffset="809">1008 199 8228,'2'-6'44,"0"-1"1,3 2-45,-1 0 0,2 3 0,0-1 0,3 2-564,-1-2 0,3 3 198,-2 0 0,0 0 366,-1 0 0,2 0 0,3 0 0</inkml:trace>
  <inkml:trace contextRef="#ctx0" brushRef="#br0" timeOffset="1070">1219 122 8228,'6'-6'27,"-2"-1"1,1 3 53,-3 0 1,3 2-137,0 0 0,-2-1-75,1 1 1,1 0-371,1 2 0,-2 0 500,1 0 0,-1-3 0,2 0 0</inkml:trace>
  <inkml:trace contextRef="#ctx0" brushRef="#br0" timeOffset="1404">1373 71 8396,'-6'-1'0,"2"-1"498,-2 1-98,6-4-400,-6 4 134,5-2 66,-2 3-566,1 0 0,0 0-92,-2 0-121,3 0 406,-5 3 95,2-2 98,-2 2 1,-1-3-289,1 0 308,0-3 0,-3 1-65,0-2 1,0 2 81,1-2 0,0 1-11,-3-1 0,0 2-6,-1-2 1,-1 0 23,0 0 1,0-1 4,0 3 1,0-3-2,1 1 1,0 1 7,1 1 1,-1-1-27,4 1 0,-3-1 24,3 3 13,-4 0-55,5 0 0,0 0 119,3 0 1,0 3-8,0 2 0,2 0-87,4-1 1,4-1-292,2 0 0,3-3-11,-3 2 0,4-1 142,-2-1 0,3 1 96,-1 1 1,3-1-32,0 1 0,0-2 34,-2 0 1,3 0-3,1 0 1,1 0 4,2 0 1,-1 0 0,0 0 1,0 0 0,1 0 1,-4 3 5,-1-1 1,-2 0 4,-2-2 0,-2 2-13,-3 0 1,-2 3 4,-2-1 1,-2 0 36,-2 0 0,-2 1 3,-2 1 1,-3 1 16,-2 2 0,-1-2 118,-1 4 1,-1-2-76,-1 1 1,0 0 163,-2 1 0,-1 1-72,3-1 0,-3 1-92,1 1 1,1-1-150,1-1 0,0 0 76,0-2 0,2 0 42,2-1 1,3-1-14,0-1 1,1 0-14,0-4 1,3 0 2,0-2 1,1 0-12,-1 0 1,3-3-209,-1-1 0,1-2 132,1 0 0,0-3-347,0 1 1,0-4 124,0 2 1,0-3-107,0-2 1,-1-1 364,-1-4 0,-1 1 0,-4 0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3T03:03:44.21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5659 210 8125,'-12'-17'199,"2"-1"0,1 3 1,-1 1-1398,-4 3 684,-1 7 1,-3-4 513,1 8 0,-8 0 0,-3 0 0</inkml:trace>
  <inkml:trace contextRef="#ctx0" brushRef="#br0" timeOffset="147">5082 18 8125,'-23'-2'0,"0"-4"0,-8 4 39,2-3 0,3 3 70,3 2 0,4 0-363,1 0 1,1 6 253,-1-1 0,-7 9 0,-2-4 0</inkml:trace>
  <inkml:trace contextRef="#ctx0" brushRef="#br0" timeOffset="274">4296 36 8125,'-34'0'-469,"-1"0"174,0 0 1,7 0 75,5 0 1,4 0 54,1 0 164,1 0 0,-8 7 0,-3 3 0</inkml:trace>
  <inkml:trace contextRef="#ctx0" brushRef="#br0" timeOffset="397">3598 123 8125,'-33'0'70,"4"0"0,-2 0 184,7 0 0,-1 0-254,2 0 0,4 0 0,-7 0 0</inkml:trace>
  <inkml:trace contextRef="#ctx0" brushRef="#br0" timeOffset="524">2987 228 8125,'-45'0'-98,"4"0"0,6 0-176,6 0 0,4 0 1,8 0 1,-3 2-144,-3 3 416,11-3 0,-19 14 0,12-6 0</inkml:trace>
  <inkml:trace contextRef="#ctx0" brushRef="#br0" timeOffset="657">2271 385 8125,'-53'0'0,"7"0"0,-1 0 0,8 2 487,-2 4 0,5 1-543,1 5 1,8 4 55,3-5 0,-3 5 0,0 1 0</inkml:trace>
  <inkml:trace contextRef="#ctx0" brushRef="#br0" timeOffset="781">1642 594 8125,'-43'10'0,"6"4"0,-3-8 0,9 5 353,1-5 1,1 8 527,-6-3 0,0 5-1340,1 1 0,6-5 210,5 0 1,2-3-811,-3 3 0,11 1 1059,-5-7 0,5 8 0,-5-4 0</inkml:trace>
  <inkml:trace contextRef="#ctx0" brushRef="#br0" timeOffset="909">1083 822 8125,'-25'7'0,"5"-3"133,-3 8 1,2-2 70,-3 1 1,5 5 141,-4-5 0,1 5-250,-1 1 0,-2 1-248,-4-1 0,-2 1-77,7-1 1,-7-5-388,2-1 1,2-1 615,-2 2 0,0 3 0,-6-5 0</inkml:trace>
  <inkml:trace contextRef="#ctx0" brushRef="#br0" timeOffset="1016">350 1153 8125,'-18'0'132,"1"6"-132,-1 0 0,6 2 621,1-2 0,1-3-671,-2 9 0,-3-6-1604,3 6 1654,5-1 0,-9 7 0,6-1 0</inkml:trace>
  <inkml:trace contextRef="#ctx0" brushRef="#br0" timeOffset="1400">751 996 8159,'-17'18'-658,"-1"-1"0,1-5 282,-1-1 0,7-1 376,-1 2 0,-2 3 0,-9-3 0,4-4 0,-6-1 0</inkml:trace>
  <inkml:trace contextRef="#ctx0" brushRef="#br0" timeOffset="2231">786 804 8159,'18'-17'0,"-7"1"-490,1 4 436,0-3 1,-1 7 663,1-4-572,-8 5 0,2 14-133,-12 5 1,-4-2 95,-7 1 1,-1 3-43,1 9 85,-1-3-67,-7 5 1,-2-8 54,-8 1 1,0 5 186,0 0 1,0 3-123,0-3 1,-2-2 28,-4 8 1,3-5-119,-9 5 1,8-6 0,-1 6 0,-3-5 74,2 5 1,0-8 14,6 2 1,6-3-13,0-3 0,8-1-40,-2-5 0,3 3-136,3-8-99,7 0-48,2-6 115,8 0 1,8 0-104,4 0 0,3 0 171,3 0 0,5-2 62,0-4 0,8 4-8,-2-4 1,-1-2 11,1 2 0,-6 1 37,6 5 0,0 0 5,6 0 1,-6 0 87,0 0 0,0 0-68,6 0 0,2 0-17,4 0 0,-2 0-52,7 0 1,3 0-3,9 0 0,-4 0-8,5 0 0,-7-2-10,-5-4 1,-3 2 12,-3-8 1,-12 8 5,0-1 0,-8 3 51,-3 2-45,-8-8-29,-3 6 15,-7-6 0,0 8-3,-7 0 0,-3 0 1,-2 6-84,1 0 81,7 0-108,-4-6 101,0 0 1,6-2-24,-4-4 91,5 4 176,1-14-240,-8 14 0,6-7 6,-4 3-199,4 4 1,0-6 51,-4 8 11,4 0 122,-13 0 0,5 0-16,-7 0 1,-1 0 52,1 0 0,-1 0-4,1 0 1,-8 6-13,-4 0 1,-6 0 104,-6-6 1,2 0 14,-8 0 1,-5 0-105,-6 0 0,0 2 166,5 3 1,1 3-86,-1 4 0,9 3-85,3-3 1,4 4-49,2 1 0,8-5-351,4-1 224,3 1-164,11 5 284,1-7 0,10-2-69,4-8 179,3 0 1,9-6-106,-1 0 1,1-5 23,-1 5 0,1-2-41,-1 2 0,1 4-92,-1-4 0,1-1-114,-1 1 0,2-6 123,5 6 0,-5-1-85,4 1 1,-1 2 54,1-8 0,-4 6 71,5-5 1,3 5-20,2-6 0,-2 7 115,2-7 0,0 0 0,6-5 0</inkml:trace>
  <inkml:trace contextRef="#ctx0" brushRef="#br0" timeOffset="2798">804 787 8176,'-10'-18'-337,"2"1"1,8 5 734,0 0 0,2 8-395,4-1 1,-2 5 93,7 5-105,1 5 0,4 8 68,-5-1 0,3 6-10,-8 1 0,5-1 75,-5-6 1,2 7-6,-2-1 0,-4 0-43,3-5 1,3 1 4,-2 4 0,6-3-45,-7 3 0,3 2 45,-2-1 1,-4-1-125,4-6 0,2-5 94,-3 0-159,9-1 45,-4-1 1,1 4-463,1-9 409,-8 1 0,6-13-77,-5-5 0,-3 2 241,4-1 0,-4-1-117,-2-6 1,-6 1 123,0-1 1,-5-1-62,5-4 1,-8 3 76,3-3 0,1 4-76,-2 1 0,7 1 7,-7-1 0,6 1-35,-6-1 1,9 1-2,-3-1 0,2 1 43,-2 0 0,4-1-26,-4 1 0,4 5 613,2 0-197,-7 8-239,5-3-174,-6 7 0,8 7-155,0 5 1,0 4 131,0 1 0,0 2-84,0 5 0,0-5-202,0 4 0,0-3 104,0-3 0,8 1 218,3-1 0,5 8 0,1 3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02:59:55.90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2606 913 8125,'-5'14'199,"0"0"0,1-2 1,-1-1-1398,-1-2 684,-1-6 1,-1 3 513,0-6 0,-4 0 0,-1 0 0</inkml:trace>
  <inkml:trace contextRef="#ctx0" brushRef="#br0" timeOffset="1">2340 1065 8125,'-10'2'0,"-1"2"0,-3-2 39,1 2 0,1-3 70,1-1 0,2 0-363,1 0 1,0-4 253,0 0 0,-4-7 0,0 3 0</inkml:trace>
  <inkml:trace contextRef="#ctx0" brushRef="#br0" timeOffset="2">1978 1051 8125,'-15'0'-469,"-1"0"174,-1 0 1,5 0 75,1 0 1,2 0 54,1 0 164,0 0 0,-3-6 0,-2-2 0</inkml:trace>
  <inkml:trace contextRef="#ctx0" brushRef="#br0" timeOffset="3">1657 982 8125,'-15'0'70,"1"0"0,0 0 184,3 0 0,0 0-254,0 0 0,2 0 0,-3 0 0</inkml:trace>
  <inkml:trace contextRef="#ctx0" brushRef="#br0" timeOffset="4">1376 899 8125,'-21'0'-98,"2"0"0,3 0-176,2 0 0,3 0 1,3 0 1,-1-2-144,-2-1 416,6 1 0,-9-11 0,5 5 0</inkml:trace>
  <inkml:trace contextRef="#ctx0" brushRef="#br0" timeOffset="5">1046 775 8125,'-25'0'0,"4"0"0,0 0 0,3-2 487,-1-2 0,2-2-543,1-3 1,4-4 55,1 4 0,-2-3 0,1-2 0</inkml:trace>
  <inkml:trace contextRef="#ctx0" brushRef="#br0" timeOffset="6">756 610 8125,'-20'-8'0,"3"-3"0,-1 6 0,4-4 353,0 5 1,0-7 527,-2 2 0,0-4-1340,1 0 0,2 3 210,2 1 1,1 2-811,-1-3 0,5 0 1059,-2 5 0,2-6 0,-2 3 0</inkml:trace>
  <inkml:trace contextRef="#ctx0" brushRef="#br0" timeOffset="7">499 430 8125,'-12'-6'0,"3"3"133,-2-6 1,2 1 70,-2-1 1,2-4 141,-2 5 0,1-5-250,0 0 0,-2-2-248,-1 2 0,-2-1-77,4 0 1,-3 5-388,1 0 1,0 1 615,0-1 0,0-3 0,-3 4 0</inkml:trace>
  <inkml:trace contextRef="#ctx0" brushRef="#br0" timeOffset="8">161 168 8125,'-8'0'132,"0"-5"-132,0 1 0,2-3 621,1 3 0,1 1-671,-2-6 0,-1 4-1604,2-4 1654,1 0 0,-3-5 0,2 0 0</inkml:trace>
  <inkml:trace contextRef="#ctx0" brushRef="#br0" timeOffset="9">346 292 8159,'-8'-14'-658,"0"1"0,0 3 282,0 1 0,3 2 376,-1-3 0,0-2 0,-5 3 0,2 2 0,-2 2 0</inkml:trace>
  <inkml:trace contextRef="#ctx0" brushRef="#br0" timeOffset="10">362 444 8159,'8'13'0,"-3"0"-490,1-4 436,-1 3 1,0-5 663,1 2-572,-4-3 0,1-12-133,-6-3 1,-2 1 95,-3-1 1,0-2-43,0-7 85,0 2-67,-4-4 1,0 7 54,-4-1 1,0-5 186,0 1 1,0-2-123,-1 2 1,0 1 28,-1-6 1,0 4-119,-4-4 1,4 5 0,0-5 0,-2 4 74,1-4 1,0 7 14,3-3 1,3 4-13,0 1 0,3 2-40,-1 3 0,2-2-136,1 6-99,4 0-48,0 5 115,4 0 1,4 0-104,1 0 0,2 0 171,1 0 0,3 2 62,0 3 0,3-4-8,-1 4 1,0 1 11,0-1 0,-2-1 37,2-4 0,1 0 5,2 0 1,-3 0 87,1 0 0,-1 0-68,3 0 0,1 0-17,2 0 0,-1 0-52,3 0 1,2 0-3,3 0 0,-1 0-8,2 0 0,-3 2-10,-2 2 1,-2 0 12,-1 5 1,-5-6 5,-1 1 0,-3-2 51,-2-2-45,-4 6-29,0-4 15,-4 4 0,0-6-3,-4 0 0,0 0 1,-2-5-84,1 0 81,3 1-108,-1 4 101,-1 0 1,3 1-24,-2 4 91,3-3 176,0 10-240,-4-10 0,3 5 6,-1-2-199,1-4 1,0 6 51,-2-7 11,2 0 122,-6 0 0,2 0-16,-2 0 1,-2 0 52,2 0 0,-2 0-4,1 0 1,-3-5-13,-2 0 1,-4 0 104,-1 5 1,0 0 14,-4 0 1,-2 0-105,-3 0 0,1-1 166,1-3 1,1-3-86,0-2 0,4-3-85,1 3 1,2-4-49,1 0 0,3 3-351,3 1 224,0 0-164,6-4 284,0 5 0,5 1-69,2 7 179,1 0 1,5 5-106,-2 0 1,2 3 23,-1-3 0,0 2-41,0-3 0,0-2-92,0 3 0,0 0-114,0 0 0,1 4 123,2-4 0,-3 1-85,3-2 1,-1 0 54,1 5 0,-2-4 71,2 3 1,1-3-20,1 5 0,0-6 115,0 5 0,0 1 0,4 3 0</inkml:trace>
  <inkml:trace contextRef="#ctx0" brushRef="#br0" timeOffset="11">370 457 8176,'-4'15'-337,"0"-2"1,4-3 734,0-1 0,1-6-395,2 1 1,-2-4 93,5-4-105,-1-4 0,2-6 68,-1 1 0,0-6-10,-3 0 0,2 1 75,-2 5 1,0-6-6,0 1 0,-2 0-43,1 3 1,2 0 4,-1-3 0,2 2-45,-3-2 0,2-2 45,-1 1 1,-2 1-125,2 5 0,0 3 94,0 1-159,3 0 45,-1 1 1,0-3-463,0 7 409,-3 0 0,3 9-77,-3 5 0,-1-3 241,2 2 0,-2 1-117,-1 4 1,-3-1 123,0 2 1,-2 0-62,2 3 1,-3-3 76,1 4 0,0-4-76,0-1 0,2-1 7,-2 2 0,2-2-35,-3 1 1,5 0-2,-2 0 0,2-1 43,-2 1 0,2 0-26,-2-1 0,2-3 613,1-1-197,-3-6-239,2 3-174,-3-6 0,4-6-155,0-3 1,0-4 131,0 0 0,0-2-84,0-4 0,0 4-202,0-3 0,0 2 104,0 3 0,4-2 218,1 2 0,2-7 0,1-2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04:40:59.242"/>
    </inkml:context>
    <inkml:brush xml:id="br0">
      <inkml:brushProperty name="width" value="0.17143" units="cm"/>
      <inkml:brushProperty name="height" value="0.17143" units="cm"/>
      <inkml:brushProperty name="color" value="#F6630D"/>
    </inkml:brush>
  </inkml:definitions>
  <inkml:trace contextRef="#ctx0" brushRef="#br0">0 1747 8261,'10'0'-1868,"-2"0"2852,-8 0-888,0-8-45,0 6 51,0-6-93,7 1 1,-3 5 22,8-4 1,-6-2-7,5 2 1,1-5 30,6 5 0,-1-6 0,1 6 1,5-7 50,0 1 1,8-3-58,-2-3 0,4 3 36,2 3 1,0-4-32,0 5 1,-6-3-60,0 3 0,-2-5 20,2 4 1,3 5-10,-9 1 1,0-2 17,-5 2 1,-1 0-5,0 6 1,1 0 0,-1 0 3,1 0 1,-1-5 74,1-1 0,-1 0-72,1 6 0,1 0 9,4 0 0,-3 0-11,3 0 1,2 0-4,-1 0 1,5 0 1,-6 0 0,8 0-10,-2 0 0,2 0-20,-2 0 1,2 0 30,-7 0 1,7-2-22,-2-4 0,2 4 10,-2-4 0,2 5 36,-8 1 1,6 0-55,-5 0 0,-1-2-1,-6-4 1,7 4 2,-1-4 1,0 4-7,-5 2 1,-1-2-17,1-4 1,-1 4 30,1-3 1,5 3-18,0 2 0,0-6 10,-5 0 0,1 0-15,5 6 0,-3 0 11,8 0 1,-6 0 1,6 0 0,-5 0-23,5 0 1,-2 2-3,2 4 0,-2-4 23,-3 4 1,-3-4-3,8-2 0,-8 5 9,3 1 0,1 0-12,-2-6 1,0 0 6,-5 0 1,-1 0-7,1 0 0,-1 0 16,1 0 1,-1 0-34,1 0 1,-1 0 0,1 0 0,-1 2-12,1 4 1,-1-4-9,1 4 0,5-4 14,0-2 0,0 0-5,-5 0 1,5 5 8,0 1 1,7 0-1,-7-6 0,2 0 24,-2 0 1,-1 2 0,7 4 0,-6-4 10,6 3 1,-7-3-5,1-2 0,2 0 2,-2 0 1,1 0-24,-7 0 0,1 0 11,-1 0 0,0 0 10,1 0 0,-1 0-11,1 0 1,-1 0 0,1 0 1,-1 0-15,1 0 1,-1 0 0,1 0 1,-1 0 14,1 0 0,-1 0 0,0 0 0,7 0 9,-1 0 0,2-5-13,-1-1 1,-3-2 39,8 2 1,-6 4-38,6-4 1,-5-1 40,5 1 1,-8 0-34,2 6 0,3-6 3,-3 0 1,0-1-8,-5 1 0,-1 4-1,1-4 0,5 4-36,0 2 1,0-6 38,-5 0 1,-1-1-41,1 1 1,-1 4 27,1-4 1,-1 2 14,1-2 0,-1 3 34,1-9 1,-1 8 6,1-2 0,-1-2-30,1 3 1,1-7 6,4 6 1,-3-5 55,3 5 0,2-6-54,-2 6 0,7-2 11,-7 3 0,6-3 2,-6-4 1,6-1-113,-5 7 1,5-6 68,-6 6 1,6-5-11,-6 5 1,1-6 51,-7 6 1,4-7 1,-3 1 0,7 3-11,-13-3 0,7 0-20,-7-5 1,1 5-14,-1 0 1,4 1 23,-5-7 1,-1 7-52,2-1 1,-7 0 28,7-5 1,-6 0-8,6-1 1,-7 1-27,7-1 33,-8 1 1,9-7-6,-7 1 1,6 0 4,-6 5 0,0 1 1,-6-1 1,2 1-1,3-1 1,-3 1 41,4 0 1,-4-1 43,-2 1-37,8-1 1,-6 1 21,4-1-26,-5 1 0,1-1 96,4 1-110,-4-1 1,6 1 55,-8-1-11,0 1-45,0 0 0,0-1-3,0 1-18,0-1-14,0 1 0,0-1-3,0 1 1,-6 5-10,0 0 1,-1 3-31,1-3-36,4-3 78,-14 5 0,12-2-4,-7 1 1,5 5 0,-6-6 1,6 8-4,-5-2 55,7-3 10,-12 7-45,7-14 0,-7 12-4,5-7 1,1 7-9,4-2 0,-2 2 10,-3-2 0,-5 4-60,4-3 1,3 1 33,-3-2 1,0 4-7,-5-4 0,5 2-28,1-2 0,-1 4 33,-5-3 1,-3 3 20,-3 2 1,4-6-23,-5 0 1,5 0 38,1 6 1,1 0-35,-1 0 0,1 0 38,-1 0 1,1 0-19,0 0 0,-7 0 1,1 0 0,0-2-4,5-4 1,7 5-1,-1-5 1,0 4-2,-5 2 0,-1 0-1,1 0-4,-1-8 1,1 6-32,0-4 15,-1 4 0,1 2 12,-1 0 0,6-6-10,1 1-14,-1-1 13,-5 6 0,-1 0 1,1 0 0,5-2-3,1-4-7,-1 4 0,-6-6 29,1 8 1,-1 0 0,1 0 5,0 0 0,-1 0 5,1 0 0,-1-2 36,1-3 0,3 3-48,-3-4 1,3 4 30,-9 2 0,3 0-22,3 0 1,-1 0-5,1 0 0,-6 0-4,-1 0 0,1 0-2,6 0 0,-7 0-2,1 0 1,0 0-6,5 0 0,-1 0-2,-4 0 1,3 0 9,-3 0 0,4 0-3,1 0 0,1 0 2,-1 0 0,1 0 1,-1 0 0,1 0 12,-1 0 1,1 0 1,-1 0 0,1 0-12,-1 0 1,1 0 4,0 0 29,-1 0 0,1 0-29,-1 0 0,-1 0 45,-5 0 0,5 0-40,-4 0 1,3 0 25,3 0 0,-1 0-20,1 0 1,-1 0 2,1 0 1,-2 0 2,-5 0 0,5 0-6,-4 0 0,3-6-12,3 0 0,-7 0-4,1 6 0,0 0 10,5 0 0,-1 0-1,-4 0 0,3 0 32,-3 0 1,4 0-29,1 0 1,1 0-21,-1 0 0,1 0 32,-1 0-18,1 0 1,-1 6-29,1 0 0,-1 0 45,1-6-118,0 0 0,-1 0 89,1 0 1,-1 0-185,1 0 1,-1 0 22,1 0 0,5 0-107,0 0 0,1 0 114,-7 0 0,1 0-155,-1 0 1,1-6 65,0 0 1,-1 0 25,1 6 0,-1 0-534,1 0 754,-1 0 0,-7 8 0,-2 2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04:41:02.958"/>
    </inkml:context>
    <inkml:brush xml:id="br0">
      <inkml:brushProperty name="width" value="0.17143" units="cm"/>
      <inkml:brushProperty name="height" value="0.17143" units="cm"/>
      <inkml:brushProperty name="color" value="#F6630D"/>
    </inkml:brush>
  </inkml:definitions>
  <inkml:trace contextRef="#ctx0" brushRef="#br0">2375 417 7730,'0'-9'-98,"0"1"790,0 8-568,-7 0 0,3 0 37,-8 0-69,0 0 1,-5 0-42,-1 0 1,-1 0 27,-4 0 1,3 0-67,-3 0 0,-4 6 10,-2 0 1,-4-1-21,-2-5 1,-6 0 30,0 0 1,1 6-3,5 0 0,-6 0-9,0-6 1,0 0-3,7 0 1,-3 0 14,-4 0 0,4 0-2,-4 0 0,6 0-75,6 0 1,-4 0 73,4 0 1,-2 0-46,2 0 0,-2 0 2,8 0 1,-8 0-11,2 0 1,-4 0-5,-2 0 0,0 0 27,0 0 0,-6 0-15,0 0 1,-5 0 8,5 0 0,-2 0-18,2 0 0,5 0 19,-5 0 1,4 0-23,2 0 1,8 0-18,4 0 1,3 0-6,3 0 0,-1 0-82,1 0-217,-1 0-33,1 0 150,-1 0-310,9 0 173,1 0 84,8 0 0,0 0 0</inkml:trace>
  <inkml:trace contextRef="#ctx0" brushRef="#br0" timeOffset="1355">943 208 8554,'0'-10'118,"0"-5"1,-2 11-374,-4-8 275,5 8 0,-15-4 1,12 8 84,-7 0 1,5 2 57,-6 4 1,6-4-11,-5 4 1,5 2 0,-6-2 0,6 1-96,-5-1 0,5-4 202,-6 4-304,1 4 1,-5-7 270,4 9-104,-3-8-256,5 4 112,-7-1 1,-1-3-64,1 8 0,-1-6 82,1 5 0,-1-5-13,1 6 0,-1-6-62,1 5 0,0-7 6,-1 2 1,1 2-47,-1-2 1,1 5 53,-1-5 62,-7 8 1,6-10-15,-5 7 10,5-7 0,3 6-81,5-4 5,3-4 82,8 5 1,2-7-13,4 0 0,3 2 29,9 4 0,1-4-38,5 4 1,-3 2 180,8-3 0,-8 7-24,3-6 0,1 8 127,-2-3 0,6 5-23,-5 1 1,-1 1-98,-6-1 0,1 1-72,-1-1 1,7 0 35,-1 1 0,0 1-66,-5 5 1,-1-5 11,0 4 0,1-3-163,-1-3 0,3-1 95,3-5 1,-4 3-19,5-8 1,3 5 61,2-5 0,-4 6-12,-1-6 0,1 0-27,-2-6 1,0 5 28,-5 1 0,-1 0-161,1-6 152,-9 0-14,7 0-18,-14 0-21,6 0 1,-16-6 27,-4 0 0,3 1-23,-3 5 0,6-6 23,-6 0 0,7-6 11,-7 6 0,6-5 38,-5 5 1,1-8-329,-2 3-191,-3-5 1,7-1 174,-4-1 0,-1 1 171,7-1 0,-8-1 32,3-4 1,1 3 105,-2-3 0,3-2-92,-3 1 1,-4-5 168,5 6 1,1-6-196,-2 6 0,3-6 12,-3 5 0,2 1 86,5 6 0,3-1-7,-4 1 1,-2-7 193,2 1 1,0 6-89,6 5 58,0 0 0,2-3-78,4 3 0,-2-1 248,8 7-161,-8 0 1,5 6 270,-3 0-244,-4 0 168,6 0-143,-16 8 14,6-6 69,2 5-223,2 1 23,6-6-72,0 14 1,-7-13 68,5 9 1,-4-6-187,-2 6 0,2-7 29,4 7 1,-4-6-116,4 5 0,-4-5 128,-2 6 1,0-6-21,0 5 0,0-5 11,0 6 38,7 0 0,-5 5-159,4 0 1,-4-5 96,-2 0-293,0-1 200,8 7 0,-6-1-200,4 1 1,-4-7-329,-2 1 720,0 0 0,-8 5 0,-2 1 0</inkml:trace>
  <inkml:trace contextRef="#ctx0" brushRef="#br0" timeOffset="2687">926 51 7722,'9'-8'-381,"-3"-4"865,-4 4 0,-2-1-393,0 3-29,0 4 0,-2-4-26,-4 12 1,3 4 202,-9 7-125,0 1 1,-5 5-49,-1 0 1,1 0 9,-1-5 0,1-1-34,0 1 1,-1-1-18,1 1 0,5-1 114,0 1-13,1 7-68,-7-6 0,-1 7 17,-4-9 1,3 1 8,-3-1 0,1 0-81,-1 1 0,2-1-2,-8 1 0,5-7-7,-5 1 0,2-2 12,-2 1 0,-2 3-18,8-8 1,-6 6-54,5-7 0,-5 1 75,6-6 1,0 2-156,5 4 1,1-4 142,-1 4-370,9-4 146,1-2 175,8 0 0,13 0-11,5 0 0,3 0 177,-3 0 1,5 0-101,0 0 1,6 0 189,-5 0 0,5 0 26,-6 0 0,8 5 15,-2 1 1,-2 2-113,2-2 1,-5-2 104,5 7 1,-2-5-137,2 6 0,2-6 25,-8 5 1,7-1-165,-7 2 1,2 3 140,-2-3 1,-3-2-200,3 1 0,-4-5 27,-1 6 0,-1-3 45,1 3 1,-1 3 10,1-3 1,1-2-8,4 1 0,-3-7 20,3 2 1,-3 2 2,-3-2 1,-5 0 49,-1-6-21,1 0 258,-2 0-253,-3 0-337,-7 0 17,0-8 261,-7 6-40,5-6-36,-6 8-33,8 0 67,0-8 14,0 6-103,0-5 147,8 7-4,-6 0 228,5 0-191,1 0 0,-6-2 156,4-4-70,-4 4 367,-2-6-400,-8 8 0,4 0-61,-7 0 0,-1 0-11,-5 0 1,-3 0-98,-3 0 1,-4-6 114,-8 1 0,0-1-164,0 6 0,-2-6 93,-4 0 0,-5-2-26,-13 3 0,3 1-10,-8-8 1,0 6-101,-6-5 0,0 5 34,1-6 1,6 6-137,5-5 0,12 5 32,5-6 0,6 6-14,6-5 381,4 7-128,15-4 92,2 8 1,10 0-124,4 0 1,-2 0 22,7 0 1,1 0-69,6 0 0,-1 0-18,1 0 0,-1 0-161,0 0 1,1 0 117,-1 0 0,1 0-249,-1 0 0,1 2-76,-1 4 1,7-4 471,-1 4 0,8 3 0,-4 1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04:41:07.121"/>
    </inkml:context>
    <inkml:brush xml:id="br0">
      <inkml:brushProperty name="width" value="0.17143" units="cm"/>
      <inkml:brushProperty name="height" value="0.17143" units="cm"/>
      <inkml:brushProperty name="color" value="#F6630D"/>
    </inkml:brush>
  </inkml:definitions>
  <inkml:trace contextRef="#ctx0" brushRef="#br0">682 53 7910,'10'-8'-1301,"-1"6"1876,-3-4 1,-4 2-303,4-1 1,-2 3 98,2-4-334,-4 4 1,5 0 349,-7-4-369,0 4 351,0-6-154,-7 24-285,-3-4 163,-7 13 0,-1-6-100,1 5 1,-7-5 106,1 4 1,-8 2-98,2-1 1,-6 7 90,-6-2 1,2-2-170,-7 2 0,-1-7 14,-5 1 0,-1-4 28,1-1 1,7-3-22,5-3 0,5-4-14,6-8 0,9 0-65,9 0-27,7 0 42,-4 0 87,23 0 0,-1-6-33,15 0 1,-6 0-1,7 6 0,-7 0-4,6 0 1,-2 6 66,2 0 1,4 5 4,-4-5 1,-1 6 45,1-6 1,-2 7 12,2-1 0,4-2 74,-4 1 0,-2-5-131,2 6 0,0-3 25,6 3 0,-6 2-5,1-8 0,-1-1 7,6-5 1,-1 6 37,1 0 0,0 0 3,0-6 0,0 6 30,0-1 1,-8 3-65,-3-2 0,-11-4-52,-1 4 110,-8 3-154,3-7 0,-9 12 71,-3-8 1,1 0-11,-8-6 0,6 2-90,-5 3-18,7-3 49,-12 6 41,14-8 9,-13 0-12,13 0-39,-14 0 0,12 0-111,-7 0 73,7 0 0,-10-2 20,9-4 26,-9 4 0,4-5 5,-7 7 0,5-6 1,1 0 1,5-2 83,-6 2 0,6 3-86,-5-9 0,5 6 99,-6-6 0,8 7-46,-2-7 1,-1 6 5,1-5 0,-2-1-8,2-6 1,4 1-4,-4-1 1,5-1-3,1-4 0,0 3-3,0-3 0,0-2-1,0 2 0,0-3 0,0 3 0,0 4 100,0-5 1,0 5-49,0 2 1,0 5 67,0 0 31,0 1 21,0-7-15,0 8-77,0 3 1,1 7 144,5 0-162,-4 7 0,12 3 7,-8 8 1,1-1-26,-1 1 1,-4-1-7,4 0 1,2 1-4,-2-1-24,-1 1 1,1-1-89,0 1 148,0-1-118,-6 1 0,0-7 89,0 1-114,0-8 0,-2 4-1,-4-8 0,2 0-177,-7 0 0,7-8 137,-2-4 1,-2-3-27,2-3 0,-5 1 65,5-1 1,-2 1-88,2-1 191,4 1 0,-5-1-190,7 1 330,0 7-204,0-5 33,0 13 283,0-6-215,0 24 0,1-11-53,5 13 0,-2-6-314,8-1 0,-6 5-73,5-5 372,1-3 0,5 8 0,1-7 0</inkml:trace>
  <inkml:trace contextRef="#ctx0" brushRef="#br0" timeOffset="857">822 455 8322,'8'17'-803,"-7"0"0,7 1 794,-8-1 1,0-5 140,0 0 0,0-6 21,0 5 0,0-5-83,0 6 1,0-7 63,0 7-31,0-8 93,0 11 91,0-13 253,0 6-446,-8-8-53,7-8 0,-9 6-161,4-3 185,4-5-58,-6 8 1,8-8-215,0 5 234,-7 3-423,5-6-143,-6 8 305,8 0 1,0 0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04:41:45.988"/>
    </inkml:context>
    <inkml:brush xml:id="br0">
      <inkml:brushProperty name="width" value="0.17143" units="cm"/>
      <inkml:brushProperty name="height" value="0.17143" units="cm"/>
      <inkml:brushProperty name="color" value="#F6630D"/>
    </inkml:brush>
  </inkml:definitions>
  <inkml:trace contextRef="#ctx0" brushRef="#br0">36 1188 7242,'-10'0'593,"2"0"-780,0 0 275,7 0 477,-7 0-470,8-8 21,0 6-66,0-13 1,0 11 52,0-8-136,0 1 1,0-7 134,0 1-149,8-1 1,-5 1 82,9-1 1,-8-5-57,2 0 0,1-1 6,-1 7 1,6 0-9,-6-1 0,5 1 9,-5-1 1,6 1-10,-6-1 1,5 1-15,-5-1 0,8 1 31,-3-1 0,-1 1-8,2-1 1,-1 7 5,7-1 0,-1 2-36,1-1 0,-1-5 35,1 5 1,-1 1-3,1-2 0,7 1-14,4-7 1,-2 7-1,2-1 0,0 0 11,6-5 0,0 1-4,0 5 0,0-5 84,0 4 1,-2 3-79,-4-3 0,4 6 130,-4-5 1,-2 5-68,2-6 1,-1 8 9,1-2 0,10-1-41,-5 1 0,5-2 5,-4 2 0,8 4-18,3-3 1,5-3-20,1 2 0,1 0-47,-1 6 0,0-2 65,1-4 1,-1 4-21,1-3 1,-7 3 6,1 2 1,-6-6 148,5 0 0,7 0-70,5 6 1,2-2 11,-2-4 0,-4 5-36,5-5 1,-1 4 5,-6 2 1,-3 0-115,-14 0 0,4 0 114,-5 0 1,9 0-218,-14 0 0,10 0 67,-4 0 0,2 0 38,9 0 1,7 0 28,5 0 1,0 0-1,-5 0 1,-1 0-3,0 0 1,1 0 15,-1 0 0,-7 0 122,-4 0 1,-3 0-110,3 0 0,-2 0 145,8 0 0,-7 0-78,7 0 1,-1 0-61,7 0 0,5 0-25,0 0 1,0 0-4,-5 0 1,-7 0-27,1 0 1,-2 0-20,1 0 0,3 0-31,-9 0 0,9 0 66,-2 0 0,5 0-49,6 0 1,-2 0 33,8 0 1,-5 0 105,5 0 1,-8 0-48,2 0 0,-5 0 103,-7 0 0,-1 0-102,-4 0 1,1 0 14,5 0 0,3 0-39,-3 0 1,5-2 29,6-4 1,5 4-75,6-4 0,-7 4 60,-3 2 0,-5 0-133,-2 0 0,-1 0 116,-5 0 0,3 0-5,-8 0 0,7 0 25,-1 0 1,3 0 103,3 0 1,-3 0-23,-3 0 0,3 0-72,-3 0 0,1 0-18,-1 0 0,1 0 26,-7 0 0,0 0-35,-6 0 0,0 0-15,0 0 0,-1 0-16,1 0 1,8 0 30,4 0 1,3 0 3,3 0 1,-3 0 154,-3 0 1,3 0-90,-3 0 0,1 0 79,-1 0 1,-7-6-101,-10 1 0,2-1 26,-2 6 1,3-2-14,2-4 1,-6 4-12,0-4 1,0 2-10,6-1 0,0 3-24,0-4 0,0 4-52,-1 2 1,1 0 71,0 0 0,0 0-91,0 0 1,-6 0 73,0 0 1,-1 0-120,1 0 0,2 0 96,-8 0 0,2 0-6,-1 0 1,-5 0 1,4 0 1,-3 0 0,-3 0 0,1 0-14,-1 0 1,0 0 11,1 0 0,-1 0-122,1 0 1,-1 0-2,1 0 1,1 0-123,4 0 0,-3 0 43,3 0 0,-3 0-221,-3 0 0,1 0 74,-1 0 0,2 2 365,5 4 0,-5-4 0,6 5 0</inkml:trace>
  <inkml:trace contextRef="#ctx0" brushRef="#br0" timeOffset="987">8139 489 8065,'0'10'-486,"0"-2"297,0-8 314,-8 0 36,6 0 0,-7 0-10,3 0 205,4 0-359,-14 0 49,7-8 20,-9 6 0,7-7-127,-1 3 1,-2 2 125,-9-8 0,2 6-72,-8-5 0,1-1 22,-1-5 0,-4-1-14,4 1 1,-4-1 1,-2 1 1,0-8 10,0-5 1,2 3 59,4-2 0,4 2-42,8-2 1,-5-4-60,5 4 0,-3 4 53,15 1 1,-7 5 204,6 1-189,0 1 7,6 7-18,0 2 1,2 22-33,4 4 1,-4 3 32,4-4 0,4 1 82,1-1 0,3-5-77,-3 0 0,5-3 4,-4 3 0,9 3 13,2-3 1,2-2 11,-1 1 0,-3-5 44,8 6 0,2-2-7,10 1 0,-4 3-82,4-8 1,1 5-5,-1-5 1,6 6-163,-7-6 1,1 5 64,-6-5 0,0 2 93,0-2 0,-8-4-113,-4 3-278,-3-3 636,-10-2-197,-3 0 155,-7 0-198,-23 0 0,9 0 66,-15 0 1,2 0-69,4 0 0,-8 0 2,2 0 0,-4 2-43,-2 4 1,0-4-14,0 4 0,0 2 18,0-3 0,0 7-25,0-6 1,0 6 78,0-7 0,0 7-41,0-6 0,1 7 116,-1-1 1,2 4-44,4 1 0,-4 0 20,3 1 1,-3-1-77,-1 1 0,6 1 8,5 5 0,4-11 28,1 5 1,3-5-7,3 5 1,4-1-32,8 1 55,0-9-27,0 7 0,2-14 6,4 4 0,-2-4 10,8-2 1,-1-6-73,7 0 1,-1-8 0,1 3 1,-3-5-107,-3-1 0,3-1 84,-3 1 1,-2-1-32,1 1 0,-5-1 47,6 1 0,-8-1-141,1 1 0,-3-6 1,-2-1 1,0-5 24,0 6 1,-2-12-12,-3 6 0,1-8-136,-8 8 0,6 4 119,-5 1 0,5-1 23,-6 2 0,6 5-720,-5 7 236,7 7 628,-4-4 0,0 8 0,-1 0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04:41:52.743"/>
    </inkml:context>
    <inkml:brush xml:id="br0">
      <inkml:brushProperty name="width" value="0.17143" units="cm"/>
      <inkml:brushProperty name="height" value="0.17143" units="cm"/>
      <inkml:brushProperty name="color" value="#F6630D"/>
    </inkml:brush>
  </inkml:definitions>
  <inkml:trace contextRef="#ctx0" brushRef="#br0">717 1310 8090,'-18'0'-166,"1"0"-274,-1 0 1,7 0 604,-1 0 0,6 0-70,-5 0 0,7 2-279,-2 4 191,4-4-517,2 6 467,8-16 0,1 0 39,9-3 0,-1-5-14,1 5 0,5-3 14,0 2 0,3-3-15,-3 3 0,4-3 69,8-3 0,2 3 17,4 3 0,3-4 17,9 5 0,7 1-11,4-2 0,12 9 8,5-3 1,-1 4-255,1 2 0,-7 0 186,1 0 0,3 0-56,-2 0 1,7 0 73,-1 0 0,3 0-72,2 0 0,-1 0 52,-5 0 1,-3 0-39,-8 0 1,0 0 20,-1 0 0,7 0-2,0 0 0,7 0 67,-1 0 0,-3 0 10,3 0 0,-10 2 30,-2 4 1,-1-3-78,-5 9 1,12-8 8,6 2 0,3 2 6,2-3 0,-7 7-34,-4-6 1,-12 0-2,-6-6 0,2 2-80,-2 3 1,8-3 19,-2 4 1,4-4-12,2-2 1,-2 0 22,-4 0 0,-4-2 27,-8-4 0,-7 4 7,-4-3 1,-4-5-7,-2-2 0,0 3 36,-1-3 1,1 2-26,0-1 0,6-5 183,0 4 0,5-3-184,-5-3 1,6 1 62,-7 0 0,7-7-84,-6 1 0,-2 0 21,-10 5 0,2 1 14,-8-1 1,0-1-18,-5-4 0,-3 3 22,-3-3 1,2 3-12,-9 3 0,3-6 3,-2-1 0,-4-1-2,4 2 0,-2 4 4,1-5 0,-3-1-1,4 2 1,-4-1-5,-2 7 0,0-2 0,0-5 0,0 5 0,0-4 0,-6 3 0,0 3 0,-7-1 25,1 1 1,-3 5 2,-3 1 0,-1 1 14,-4-2 0,3-1 9,-3 7 1,-2-6-43,1 6 0,-5-5 5,6 5 1,-6-6-63,6 6 1,-7-5 66,7 5 1,-6-6-148,6 6 0,-8-5 114,2 5 0,-4-2-12,-2 2 0,6 4 19,-1-3 0,1-3-1,-6 2 0,1-2 9,-1 2 1,2 5-16,4-5 0,-4 2 54,3-2 1,-3 4-39,-2-4 0,1 2 34,-1-1 0,0 3-34,0-4 0,-8 2-1,-3-2 0,3 4-10,2-4 0,-2-1-2,3 1 1,-9 0 68,3 6 1,3-6-56,2 0 1,2 0 54,-1 6 0,1 0-14,-8 0 0,6 0 10,-5 0 0,3 0-37,-9 0 1,1 0 3,-13 0 1,8-1-21,-2-5 0,2 4-4,-3-4 0,9 4-30,-8 2 0,15 0 43,-4 0 1,1 0-38,-1 0 1,-5-2 26,-6-4 1,1 4-8,-7-4 1,0 5 41,-6 1 0,-1 0 3,-5 0 1,12 0 41,0 0 0,0 0 12,0 0 1,-6 0 7,-6 0 0,3 0-258,-9 0 1,2 0 138,-1 0 0,3 0 72,9 0 0,6 0-108,5 0 1,4 0 27,1 0 1,-3 0-20,-8 0 1,6 0 2,-12 0 1,6-2-89,0-4 0,-2 4 109,8-4 1,0 4-12,5 2 0,7 0 57,-1 0 1,-7 0-87,-10 0 0,4 0 3,1 0 1,5 0-4,2 0 0,5 0 1,0 0 1,11 0 31,1 0 0,2 0-148,9 0 1,1-6-357,6 0 533,7 1 0,-6 5 0,7 0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04:41:58.324"/>
    </inkml:context>
    <inkml:brush xml:id="br0">
      <inkml:brushProperty name="width" value="0.17143" units="cm"/>
      <inkml:brushProperty name="height" value="0.17143" units="cm"/>
      <inkml:brushProperty name="color" value="#F6630D"/>
    </inkml:brush>
  </inkml:definitions>
  <inkml:trace contextRef="#ctx0" brushRef="#br0">158 1 8219,'-17'0'-1232,"-1"0"616,1 0 509,-1 0 1,1 0 36,-1 0 1,7 0 69,-1 0 0,0 0 0,-5 0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04:41:58.401"/>
    </inkml:context>
    <inkml:brush xml:id="br0">
      <inkml:brushProperty name="width" value="0.17143" units="cm"/>
      <inkml:brushProperty name="height" value="0.17143" units="cm"/>
      <inkml:brushProperty name="color" value="#F6630D"/>
    </inkml:brush>
  </inkml:definitions>
  <inkml:trace contextRef="#ctx0" brushRef="#br0">0 53 8219,'18'-10'-1145,"-1"-5"1,-1 11 1144,-5-8 0,5 8 0,-6-3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04:42:04.028"/>
    </inkml:context>
    <inkml:brush xml:id="br0">
      <inkml:brushProperty name="width" value="0.17143" units="cm"/>
      <inkml:brushProperty name="height" value="0.17143" units="cm"/>
      <inkml:brushProperty name="color" value="#F6630D"/>
    </inkml:brush>
  </inkml:definitions>
  <inkml:trace contextRef="#ctx0" brushRef="#br0">1048 332 8315,'-6'-35'-181,"0"1"0,1 1-227,5 3 1,0 3 397,0 4 742,0 4-522,0-7-333,0 9 288,0 7-88,0 2 0,2 8 403,3 0-284,-3 0 271,6 0-343,0 8 0,-6 2-1,4 7 1,-4 1-8,-2-1 1,0 1-137,0-1 0,0 7 78,0-1 1,0 6-91,0-6 1,5 6 38,1-5 1,0 5-3,-6-6 1,2 8-11,4-2 0,-4-2-11,3 2 0,-1-7 20,2 1 1,-4 2 0,4-1 1,-4-1-34,-2-6 0,6 7 39,0-1 1,-1 0 178,-5-5-144,0-1 0,0 1 11,0-1 1,0-5-54,0-1 1,-2-1 2,-3 2-5,3 3 1,-6-11-13,8 8-71,-8-8 94,6 3-45,-6-7 1,6 0 115,-3 0 13,3 0-50,-6 0 0,2-2 66,0-3-131,1 3 0,3-6-191,-4 8 169,4-8 0,-8 6 50,4-4 0,4 2-117,-3-1 65,-5 3 13,8-6 1,-12 6 31,8-4 9,-7 4 1,9-6-6,-8 8 1,7-5 30,-7-1-3,0 0 0,-5 0-32,-1 0 1,1 1 0,-1 5 0,-1-6-45,-4 0 0,1-6-5,-7 6 0,0-5 29,-6 5 1,-2-8-8,-3 3 0,1 1 19,-8-2 1,1 7-2,-7-7 0,9 2-9,3-1 1,4 1-2,2 4 1,0 4-124,0-4 0,6 4 59,0 2 35,8 0 1,-5 0 35,9 0-2,0 0 0,-1 2 23,1 4-1,7-4 1,-4 8 28,8-4 0,-1-4-67,1 3 53,4-3-129,-6-2 128,24 0 1,-5 0-31,13 0 0,-5 0 55,-1 0 1,-1 0-46,0 0 1,1 0 7,-1 0 1,3-6-9,3 1 0,-4-3-10,5 2 0,1 2 47,-2-7 0,2 5 3,-1-6 0,3 0 7,8-5 0,-6 0 10,0-1 0,0 4-109,6-3 0,-2 3-8,-4-9 1,4 4-170,-4 1 0,4-7 160,2-4 1,-6-4-133,0-2 1,-5 0 122,5 0 0,-6 0-20,6 0 0,-7 2 62,1 4 1,-10 4 180,-1 8 1,-8 5 335,2 0-139,-4 8-323,-2-3 1,0 9 20,0 3-133,0-3 0,0 8 96,0-4-46,0-4-102,0 6 341,-8-8-224,6 0 89,-6 7 1,6-5-60,-4 4 0,5-2 9,-5 2-16,4-4-10,2 5 81,0 1-5,0-6-70,0 14 12,0-14 1,-6 7 21,0-3-7,0-4 0,6 8 42,0-4-20,0-4 0,0 7 50,0-3-112,0-4 0,0 8-197,0-4 79,0-5 135,-7 15 136,5-6-162,-14 7 0,6 1-10,-7-1 0,-1 1-5,1-1 0,-8 0-11,-4 1 1,-6 5-28,-6 1 1,-9-1-116,-9-6 1,-7 7-187,2-1 1,4 0 101,2-5 1,4-1-266,1 1 543,9-9 0,-7 7 0,7-7 0</inkml:trace>
  <inkml:trace contextRef="#ctx0" brushRef="#br0" timeOffset="1500">996 280 8233,'-18'-17'-378,"8"7"0,1-4-185,3 8 295,4 1-107,-6 5 369,8 0 73,0-8 111,0 6 1046,0-6-1079,0 24 44,0-12-241,0 19 1,-2-13 73,-4 7 1,3-3-25,-9 3 1,6-7 0,-5 13 0,1-13-18,-2 7 1,-3-3-51,3 3 1,-9 1 87,-3-1 1,1 1-39,6-1 1,-7-1 4,1-5 1,0 3 5,5-8 0,1 5 3,-1-5 0,7 0-9,-1-6 1,8 2-4,-2 4 10,4-4-111,10 5 0,4-7 107,11 0 1,-3 0-70,3 0 0,2 0 70,-2 0 0,3-5-1,-3-1 1,-4 0 47,5 6 0,-5 0 14,-2 0 0,1-2 6,-1-4 32,1 4 22,-1-5 0,-5 7 15,0 0 6,-9 0-79,5 7 1,-14-3 0,1 8 0,-9-8 11,2 2-31,-3 3 1,-3-1-72,1 4 0,-1 1 76,1-7 1,-1 6-68,1-7 0,0 7 27,-1-6-2,1 0 1,-1 0-6,1-1 1,5 1-2,0-6 1,7 0-77,-7 0-7,8 0-97,-4 0 153,8 0 0,14 0-30,3 0-86,5-8 155,3 7 1,-6-9 92,5 4 1,-5 4-67,-2-4 0,-5 4 110,0 2 0,-6 0-65,5 0 1,-5 0 14,6 0-56,-8 8 0,3-4-33,-7 8 1,0-7-6,0 7 0,6-6 81,0 6-21,0-9 0,-6 13 0,2-12 5,4 7 0,-5-5 0,5 6 1,-2-8-28,2 2 0,-2-3 0,8 3-28,-9-4-7,13 14 0,-12-14-2,7 4 0,-7-3-40,2 3 31,4-4 1,-6 8-8,7-4 1,-5-4 10,6 3 7,-8-3 305,11-2-100,-13 0-73,6 0-105,0 0 8,-6 0-160,5 0 78,-22-7 47,3-3 0,-11-2 25,11 1 0,-3 5-22,3-6 3,-3 1 0,-3-7-45,1 1 1,5 5-107,0 0 1,1 1 8,-7-7 1,7-5 61,-1 0 0,6-1-17,-5 7 0,7-6 82,-2-1 1,4 1 7,2 6 1,0 5-15,0 0 40,0 1 3,0 1 0,2 2 12,4 8 0,-2 0 1,7 0 0,-5 0-31,6 0 0,-6 6-2,5 0 1,-5 5 40,6-5 0,-7 6-1,7-6 0,-6 5-27,6-5 1,-7 6 2,7-6 1,-8 1-1,2-1-7,3-4 1,-5 12-53,8-8 76,-8-1-88,4 3 102,-1-6-30,-5 6 1,6-6-3,-8 4 15,0-4-54,0 5 11,-8-7 0,1 2-26,-5 4 0,-4-4 42,5 4 1,-5-4-159,-1-2 1,5 0 81,0 0 0,1 0-781,-7 0 847,1 0 0,-1 8 0,1 1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04:44:40.03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1 539 8301,'0'-6'286,"0"-1"1,2 1-14,3-1 0,0 1-1,2 0 1,0-1-648,1 1 0,2 1 296,0 1 0,3 1-703,-3-2 1,0 0 159,1 3 622,-3-3 0,1 2 0,-3-4 0</inkml:trace>
  <inkml:trace contextRef="#ctx0" brushRef="#br0" timeOffset="269">244 379 8445,'-3'-4'364,"3"-2"1,0 5-250,4-3 0,2 2-564,0 0 1,1 1-11,2-1 1,-1 1-192,2-1 1,-1-1 649,2 1 0,-4-3 0,6 1 0,-4-2 0</inkml:trace>
  <inkml:trace contextRef="#ctx0" brushRef="#br0" timeOffset="542">392 276 8301,'6'-6'0,"1"1"-76,-1 1 0,0 0-5,1-3 0,-1 3 210,1 0 1,-3 0-90,0 0 0,1 0 14,1 2 0,0 2-261,1-3 0,-3 1-54,0-1-340,1 1 443,1 2 0,0 0 158,-2-3 0,2 3 0,-3-3 0</inkml:trace>
  <inkml:trace contextRef="#ctx0" brushRef="#br0" timeOffset="808">559 173 9067,'0'-3'509,"0"-1"-531,0 2 0,0 1-413,2-1 1,2 1-306,2-1 1,1 0 174,-1-2 565,1 0 0,2-3 0,1 1 0</inkml:trace>
  <inkml:trace contextRef="#ctx0" brushRef="#br0" timeOffset="809">668 84 8301,'4'-6'-79,"0"2"1,-2-1-234,3 3 1049,-4-3-420,5 1 1,-5 0-377,3 2 0,-1 1 73,1-1 0,-2 1-735,2-1 370,-2 1 351,3 1 0,-1 0 0,2 0 0</inkml:trace>
  <inkml:trace contextRef="#ctx0" brushRef="#br0" timeOffset="1416">757 26 8279,'-4'-2'0,"0"0"0,2-3 28,-3 3 0,3-2 106,-2 2-320,3 0 0,-2 1-49,3-1-384,-3 1 430,-1-2 0,-2 3 149,0 0 0,1 0 36,1 0 1,0 0 34,-3 0 1,1 0 128,-1 0 1,0 0-135,-1 0 0,1 0 173,-2 0 0,1 0-152,0 0 1,0 0 27,-3 0 0,0 0-131,-1 0 1,1 0 107,0 0 0,1 0-140,-3 0 0,1 2 45,1 1 1,0 1 22,2-2 0,0 2-102,3-2-22,0 3 106,2-1 19,1 2 0,4-2 174,1-2 1,4-1-104,2-1 0,4 0 91,-2 0 0,5 0-116,0 0 0,0-2 14,0-1 1,-1 1-32,1-1 1,-2 3 2,0-2 1,0-1-26,0 1 1,-3-1-141,1 3 0,-1 0 68,1 0 1,0 0 70,-2 0 0,-1 0 41,-1 0 0,-1 0-79,1 0 162,-4 0 1,2 1-25,-3 1 0,0 0-24,-2 2 0,0-2 18,-2 2 0,-2 0 6,-2 0 1,-1 2-6,1-2 1,-3 2-2,1 0 0,-3 1 58,2-1 0,0 1-76,1-1 0,0 0-90,0 1 0,1 1 81,0 1 1,1 0-9,0 0 0,0-1 2,2 2 0,-2-1 6,2 2 1,-2-1-114,-1 0 1,3 2 90,0-4 0,2 3-89,0-3 0,2 3 100,0-2-135,0-1 81,0-1-14,0-4 18,0 0 0,0-4 1,0-1 0,0-1-1,0-4 1,0 1 4,0-1 0,-1-1-20,-1-1 1,-2 0-19,-2 0 0,-1 2-3,1-4 0,0 0-59,-1-2 1,-1 0-151,-1-2 1,0 1 75,0-1 0,3 2 3,-1 0 0,1 0-185,2 0 241,1 3 0,0 3-580,3 3 697,0 3 0,0-2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04:42:14.611"/>
    </inkml:context>
    <inkml:brush xml:id="br0">
      <inkml:brushProperty name="width" value="0.17143" units="cm"/>
      <inkml:brushProperty name="height" value="0.17143" units="cm"/>
      <inkml:brushProperty name="color" value="#F6630D"/>
    </inkml:brush>
  </inkml:definitions>
  <inkml:trace contextRef="#ctx0" brushRef="#br0">2288 1415 8198,'-17'0'-482,"-1"0"-61,1 0 1,5 0 444,0 0 1,1 0 356,-7 0 0,1 0-317,-1 0 0,1 0 115,-1 0 1,1 0-51,-1 0 37,-7 0 1,6 0 15,-4 0 0,3-6 2,3 0 0,-1 0-1,1 6 0,-7 0-47,1 0 0,-2 0 27,2 0 1,3 0-5,-3 0 0,-2 0 25,1 0 0,-7 0-2,2 0 0,2 0-11,-2 0 0,0 0 2,-6 0 0,0 0 0,0 0 0,-6 0-1,1 0 1,-3 0 42,2 0 1,-3 2-35,-9 4 1,3-4-31,3 4 0,-3-4 29,3-2 0,4 6-95,3-1 1,3 1 52,2-6 1,0 0-6,0 0 0,4 6 10,-4 0 0,10 0-6,-10-6 0,4 0 23,-4 0 0,-2 0-17,-4 0 0,4-6 114,-3 0 1,3-2-96,2 3 0,0 1 170,0-8 1,2 0-89,4-5 1,-2 5-38,8 1 1,-3-1-56,3-6 1,4 1-116,-5 0 0,7-1-60,5 1 1,-3-1 58,3 1 0,-1-3-32,1-3 1,-2 2 84,8-8 1,1 3-46,5-9 0,-6 10 13,0-10 1,0 4 106,6-4 1,0-2-40,0-3 0,0 9 20,0-4 1,2 4-14,4-4 1,-4 6 10,4-1 1,1 3-148,-1-2 1,6 2 74,-6 4 1,7 1-30,-1-7 0,-2 8 49,1-2 0,1 1-141,5-1 1,1 4 126,-1-5 1,1 5-6,-1 1 1,1 1 45,-1 0 1,8-3 9,5-3 1,-3 3 10,2-3 1,2 4-48,10 1 1,3 1-28,9-1 1,-1 1 41,0-1 0,3 1-67,3 0 0,-4 5 31,5 0 1,-5 3-5,-2-3 1,6-2 4,1 8 0,9-1-6,1 1 1,1 4-122,6-4 0,-4 4 135,-2 2 1,-10 0-238,-8 0 0,-7 2 41,-10 4 238,-8 4 0,0-1 0,-4-3 0,5-4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04:42:22.676"/>
    </inkml:context>
    <inkml:brush xml:id="br0">
      <inkml:brushProperty name="width" value="0.17143" units="cm"/>
      <inkml:brushProperty name="height" value="0.17143" units="cm"/>
      <inkml:brushProperty name="color" value="#F6630D"/>
    </inkml:brush>
  </inkml:definitions>
  <inkml:trace contextRef="#ctx0" brushRef="#br0">821 315 8348,'0'-12'-639,"0"0"0,6 6-1,0-5 810,0 7-52,2-12 0,-6 7-7,13-9-49,-13 1 1,12 5-5,-9 0 31,1 9-28,-6-13 32,0 14 845,0-6-804,-8 8 1,5 0 39,-9 0 1,6 0-41,-6 0 1,7 0 108,-7 0-170,0-7 0,-5 5 51,-1-4 0,1 4-86,0 2 1,-1-2 87,1-4 0,-3 4-20,-3-4 1,2 2-90,-9-1 0,-1 1 5,-9-8 1,1 6 41,-8-5 1,7 1 12,-7-2 0,0-1-64,-5 7 0,2-6 51,3 6 1,6 1-149,12 5 1,-2-6 174,8 0-158,-1 0 0,13 6-36,-1 0-11,8 0 60,-3 0 1,14 6-22,5 0 0,-2 0 131,1-6 1,1 0 5,5 0 0,3 2 67,3 3 1,-3-3-74,3 4 1,2-4 46,-2-2 0,3 6-81,-3 0 1,-2 0 15,8-6 1,0 0-34,6 0 0,2 0-17,4 0 1,-2 0-42,7 0 0,-1 0 63,2 0 0,3 0-26,-3 0 1,-3 0 28,3 0 1,-8 0-2,1 0 1,-3-6-15,-2 0 1,-6 0 2,0 6 1,-7 0-2,1 0 1,-4 0-1,-1 0 1,-7 0-13,1 0 21,-8 0-23,12 0-10,-15 0-210,7 0 225,-8 8-2,0-6-25,0 6 35,-8-8 2,7 7-3,-15-5 1,12 6-1,-8-8 14,9 8-11,-13-6 124,6 13-119,-7-5 1,-1 0 34,1-5 1,5 3 37,1-2-37,-1 8 0,-5-12 3,-1 3 0,6 3 6,1-2 1,1 2-9,-2-2 0,-3-3 2,3 9 1,3-6-54,-3 6 0,0-7 42,-5 7 0,1 0-63,5 5 1,-5 1 25,5-1 0,-5 1-10,-1-1 0,-1 0 14,1 1 1,-1-1-2,1 1 1,-1-3 13,1-3 1,5 2 2,0-9 1,1 7 10,-7-6 1,7 6-20,-1-7 1,6 3-18,-5-2 1,5-4 24,-6 4 0,6-4-49,-5-2 30,7 0-4,-12 0 1,12 5 2,-7 1 0,5 0-4,-6-6 1,6 2 3,-5 4 0,5-4 1,-6 4 2,8-4 2,-11 5-1,13-5 1,-8 6 11,4-8-6,5 0 1,-7 2-6,8 4 3,0-4 346,0 5-286,8-14-53,-7-3 1,7-2 62,-8 1 1,6 5-52,0-6 1,0 6 35,-6-5-57,0-1 0,0-5 3,0-1 1,0 1-59,0-1 1,0 1 68,0-1 1,-2-1-121,-4-4 1,2 3 103,-8-3 0,7 4-14,-7 1 1,6 1 16,-6-1 1,7 1 9,-7-1 0,2 7-18,-1-1 1,-5 8 1,5-2 0,1-1-51,-2 1 4,8 0-76,-11 6-300,13 0 156,-6 0 140,8 8 24,0-6 19,8 5 0,-4-7-8,7 0 0,-5 0 2,6 0 1,-6 0 11,5 0 0,-5 2-341,6 4 306,-1-4 0,7 6-101,-1-8 1,-5 6 120,0-1 0,-7 3 15,7-2 1,-6-4 16,6 4 0,-7 2 119,7-3 0,-6 1-124,5-6 43,-7 8 112,12-6 118,-14 6 0,8-8 196,-5 0-217,-3 0-24,6 0-118,-8-8 0,-2 6 39,-4-4-92,4-4 0,-11 7-38,7-9-131,-8 8 196,5-11 1,-7 11-113,4-8 0,-1 6 74,7-5 0,-8 5 2,3-6-212,3 8-50,-7-11 1,11 7-67,-8-4 1,8 3 347,-2 3 0,4-4 0,2-7 0</inkml:trace>
  <inkml:trace contextRef="#ctx0" brushRef="#br0" timeOffset="914">769 227 6551,'-10'0'88,"3"0"65,-1 0 9,6 0 231,-14 0-313,14 0 1,-11 2 109,7 4 31,-8-4-138,12 6-18,-13-1 0,11-5 7,-8 4 0,3-2 8,-3 2 1,-3-2-23,3 7 1,-4-5-35,-1 6 0,-1-6 1,1 5 0,-1-1-101,1 2 1,5 1 125,1-7 0,-1 6-118,-5-6 1,5 1 122,0-1-99,8-4 25,-3 6 0,9-8-13,3 0 1,5-2 22,8-4 0,-1-2-2,1-3 1,-1-5 17,0 5 1,5 1-10,-5-2 0,5 6 163,-11-5-153,5 7 139,1-12 1,-5 14 73,0-3-140,-9 3 0,3 2 10,-12 0 0,3 5 130,-9 1-182,0 8 0,-5-4 35,-1 7 1,3-5-155,3-1 0,-1-5 178,7 6-51,-8-8-254,12 11 234,-6-5-71,8 0 1,0-1-72,0-3 11,0-4 41,0 14 0,2-15-181,4 5-27,4-4 0,7-2-315,1 0 1,-1-2 18,1-4 567,-8 5 0,13-15 0,-4 6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04:42:35.117"/>
    </inkml:context>
    <inkml:brush xml:id="br0">
      <inkml:brushProperty name="width" value="0.17143" units="cm"/>
      <inkml:brushProperty name="height" value="0.17143" units="cm"/>
      <inkml:brushProperty name="color" value="#F6630D"/>
    </inkml:brush>
  </inkml:definitions>
  <inkml:trace contextRef="#ctx0" brushRef="#br0">245 296 8051,'-17'0'-1236,"5"0"907,1 0 337,7 0 1,-6 0-207,4 0 219,4 0 1,-7 0 7,3 0 277,4 0 43,-6 0-119,8-8-106,0-2 0,0-7-18,0-1 1,0 7 14,0-1 0,0 1-7,0-7 1,0 1-11,0-1 0,0 1 16,0-1 0,6 1 87,0-1 16,0 1 1,-5 1 95,5 5-71,-4-5-188,6 6 0,-10 1-120,-4 3 0,2 6 121,-7 6 0,5-2-18,-6 7 0,6 1-68,-5 5 0,1-5 80,-2 0 0,3-1-54,3 7 0,4-1 26,-4 1 1,-2-1 17,3 1 0,-1-1 41,6 1 1,0-7 13,0 1 1,0-1 74,0 7-85,0-1 0,0 1-44,0-1 0,0-5 99,0 0-123,0-1 48,0 7 1,0-1-180,0 1 183,0-9-45,0 7 0,0-12-22,0 7-13,0-7 47,0 4 127,0-8-106,7 0 43,-5 0-120,6 0-57,-8-8-19,0 6-55,0-13 1,0 11 83,0-8 0,0 6-113,0-5 126,0-1 1,0-5-73,0-1 1,0 1 80,0-1 1,0-5-6,0 0 0,6-1 53,0 7 0,0 0 18,-6-1 0,0 1 55,0-1 0,0 1-100,0-1 1,0 7-105,0-1 93,0 8 0,2-10-17,3 9 26,-3-1-14,6 6 331,-8 0-135,0 8 1,0-5-81,0 9 1,0-6-30,0 6 0,0-1 5,0 7 0,0-1-13,0 1 1,0-1-25,0 1 0,0-1-17,0 0 0,0 7 0,0-1 1,0 0 16,0-5 1,-2-1 25,-4 1 0,2 5-21,-7 0 1,5 1-40,-6-7 0,8 0 73,-1 1-106,-5-1 0,6 1 51,-8-1 1,9-5-7,-3 0 1,4-7-65,2 7-12,0-8-285,0 4-1047,0-8 17,-8 0 1393,6 0 0,-13-8 0,5-2 0</inkml:trace>
  <inkml:trace contextRef="#ctx0" brushRef="#br0" timeOffset="872">298 383 8062,'0'-10'-664,"0"-5"793,0 13 0,0-8-298,0 4 63,0 5 72,0-7 32,8 8 72,-7 0-26,7 0-27,0 0-22,-6 0 696,6 0-394,-8-8-188,0 6-920,0-6 322,0 24 200,0-12 1,0 13-286,0-11 574,0-4 0,0 6 0,0-1 0,0 3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04:42:37.717"/>
    </inkml:context>
    <inkml:brush xml:id="br0">
      <inkml:brushProperty name="width" value="0.17143" units="cm"/>
      <inkml:brushProperty name="height" value="0.17143" units="cm"/>
      <inkml:brushProperty name="color" value="#F6630D"/>
    </inkml:brush>
  </inkml:definitions>
  <inkml:trace contextRef="#ctx0" brushRef="#br0">437 1 7171,'-10'0'528,"3"0"-677,-1 0 175,-2 0 1,-1 0-171,-1 0 1,6 6 152,-6-1 0,3 3-15,-3-2 1,-3-4 247,3 4-264,-4 3 33,7-7 0,-7 12 23,5-8 0,-5 5 3,-1-5 0,-1 8-20,1-3 0,-1-1 24,1 2 0,-1-3 6,1 3 1,-1 2-17,1-8 0,5 5 14,1-5-32,-1 8 12,-6-5 0,7 3-109,-1 0 41,8-9 10,-3 5 1,14-8 30,5 0 1,-2 0-7,1 0 0,1 0-5,5 0 0,1-6 1,-1 1 1,1-3 12,-1 2 1,7 2-9,-1-8 0,2 7-64,-2-7 1,-3 6 61,3-5 1,4 1-28,2-2 1,4-1 34,2 7 0,0-6-3,0 6 1,6-5-6,0 5 0,5-6 1,-5 6 0,0-5 36,-6 5 1,-1-2-37,1 2 0,-7 4 287,-5-3-264,-4 3 1,-3 0 328,-5-4-137,-3 4-73,-8-6-190,0 8 90,-8 0 110,-1 0-97,-9 0 1,1 6 18,-1 0 1,1 0-62,-1-6 1,1 5 0,-1 1 1,-5 2-33,0-2 1,-2-4 54,1 4 0,3 1-37,-8-1 0,6 2 23,-6-2 0,-1-2-59,-4 7 0,-1-7-8,0 2 0,2 2-10,4-2 1,-8 5 9,8-5 0,-6 8-96,11-3 0,-5-3-47,6-2 0,-6 4 144,6 1 0,1-1-173,11 2 1,-5-9-189,4 3 412,-3 4 0,-3 0 0,1 7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04:40:59.242"/>
    </inkml:context>
    <inkml:brush xml:id="br0">
      <inkml:brushProperty name="width" value="0.17143" units="cm"/>
      <inkml:brushProperty name="height" value="0.17143" units="cm"/>
      <inkml:brushProperty name="color" value="#F6630D"/>
    </inkml:brush>
  </inkml:definitions>
  <inkml:trace contextRef="#ctx0" brushRef="#br0">0 1747 8261,'10'0'-1868,"-2"0"2852,-8 0-888,0-8-45,0 6 51,0-6-93,7 1 1,-3 5 22,8-4 1,-6-2-7,5 2 1,1-5 30,6 5 0,-1-6 0,1 6 1,5-7 50,0 1 1,8-3-58,-2-3 0,4 3 36,2 3 1,0-4-32,0 5 1,-6-3-60,0 3 0,-2-5 20,2 4 1,3 5-10,-9 1 1,0-2 17,-5 2 1,-1 0-5,0 6 1,1 0 0,-1 0 3,1 0 1,-1-5 74,1-1 0,-1 0-72,1 6 0,1 0 9,4 0 0,-3 0-11,3 0 1,2 0-4,-1 0 1,5 0 1,-6 0 0,8 0-10,-2 0 0,2 0-20,-2 0 1,2 0 30,-7 0 1,7-2-22,-2-4 0,2 4 10,-2-4 0,2 5 36,-8 1 1,6 0-55,-5 0 0,-1-2-1,-6-4 1,7 4 2,-1-4 1,0 4-7,-5 2 1,-1-2-17,1-4 1,-1 4 30,1-3 1,5 3-18,0 2 0,0-6 10,-5 0 0,1 0-15,5 6 0,-3 0 11,8 0 1,-6 0 1,6 0 0,-5 0-23,5 0 1,-2 2-3,2 4 0,-2-4 23,-3 4 1,-3-4-3,8-2 0,-8 5 9,3 1 0,1 0-12,-2-6 1,0 0 6,-5 0 1,-1 0-7,1 0 0,-1 0 16,1 0 1,-1 0-34,1 0 1,-1 0 0,1 0 0,-1 2-12,1 4 1,-1-4-9,1 4 0,5-4 14,0-2 0,0 0-5,-5 0 1,5 5 8,0 1 1,7 0-1,-7-6 0,2 0 24,-2 0 1,-1 2 0,7 4 0,-6-4 10,6 3 1,-7-3-5,1-2 0,2 0 2,-2 0 1,1 0-24,-7 0 0,1 0 11,-1 0 0,0 0 10,1 0 0,-1 0-11,1 0 1,-1 0 0,1 0 1,-1 0-15,1 0 1,-1 0 0,1 0 1,-1 0 14,1 0 0,-1 0 0,0 0 0,7 0 9,-1 0 0,2-5-13,-1-1 1,-3-2 39,8 2 1,-6 4-38,6-4 1,-5-1 40,5 1 1,-8 0-34,2 6 0,3-6 3,-3 0 1,0-1-8,-5 1 0,-1 4-1,1-4 0,5 4-36,0 2 1,0-6 38,-5 0 1,-1-1-41,1 1 1,-1 4 27,1-4 1,-1 2 14,1-2 0,-1 3 34,1-9 1,-1 8 6,1-2 0,-1-2-30,1 3 1,1-7 6,4 6 1,-3-5 55,3 5 0,2-6-54,-2 6 0,7-2 11,-7 3 0,6-3 2,-6-4 1,6-1-113,-5 7 1,5-6 68,-6 6 1,6-5-11,-6 5 1,1-6 51,-7 6 1,4-7 1,-3 1 0,7 3-11,-13-3 0,7 0-20,-7-5 1,1 5-14,-1 0 1,4 1 23,-5-7 1,-1 7-52,2-1 1,-7 0 28,7-5 1,-6 0-8,6-1 1,-7 1-27,7-1 33,-8 1 1,9-7-6,-7 1 1,6 0 4,-6 5 0,0 1 1,-6-1 1,2 1-1,3-1 1,-3 1 41,4 0 1,-4-1 43,-2 1-37,8-1 1,-6 1 21,4-1-26,-5 1 0,1-1 96,4 1-110,-4-1 1,6 1 55,-8-1-11,0 1-45,0 0 0,0-1-3,0 1-18,0-1-14,0 1 0,0-1-3,0 1 1,-6 5-10,0 0 1,-1 3-31,1-3-36,4-3 78,-14 5 0,12-2-4,-7 1 1,5 5 0,-6-6 1,6 8-4,-5-2 55,7-3 10,-12 7-45,7-14 0,-7 12-4,5-7 1,1 7-9,4-2 0,-2 2 10,-3-2 0,-5 4-60,4-3 1,3 1 33,-3-2 1,0 4-7,-5-4 0,5 2-28,1-2 0,-1 4 33,-5-3 1,-3 3 20,-3 2 1,4-6-23,-5 0 1,5 0 38,1 6 1,1 0-35,-1 0 0,1 0 38,-1 0 1,1 0-19,0 0 0,-7 0 1,1 0 0,0-2-4,5-4 1,7 5-1,-1-5 1,0 4-2,-5 2 0,-1 0-1,1 0-4,-1-8 1,1 6-32,0-4 15,-1 4 0,1 2 12,-1 0 0,6-6-10,1 1-14,-1-1 13,-5 6 0,-1 0 1,1 0 0,5-2-3,1-4-7,-1 4 0,-6-6 29,1 8 1,-1 0 0,1 0 5,0 0 0,-1 0 5,1 0 0,-1-2 36,1-3 0,3 3-48,-3-4 1,3 4 30,-9 2 0,3 0-22,3 0 1,-1 0-5,1 0 0,-6 0-4,-1 0 0,1 0-2,6 0 0,-7 0-2,1 0 1,0 0-6,5 0 0,-1 0-2,-4 0 1,3 0 9,-3 0 0,4 0-3,1 0 0,1 0 2,-1 0 0,1 0 1,-1 0 0,1 0 12,-1 0 1,1 0 1,-1 0 0,1 0-12,-1 0 1,1 0 4,0 0 29,-1 0 0,1 0-29,-1 0 0,-1 0 45,-5 0 0,5 0-40,-4 0 1,3 0 25,3 0 0,-1 0-20,1 0 1,-1 0 2,1 0 1,-2 0 2,-5 0 0,5 0-6,-4 0 0,3-6-12,3 0 0,-7 0-4,1 6 0,0 0 10,5 0 0,-1 0-1,-4 0 0,3 0 32,-3 0 1,4 0-29,1 0 1,1 0-21,-1 0 0,1 0 32,-1 0-18,1 0 1,-1 6-29,1 0 0,-1 0 45,1-6-118,0 0 0,-1 0 89,1 0 1,-1 0-185,1 0 1,-1 0 22,1 0 0,5 0-107,0 0 0,1 0 114,-7 0 0,1 0-155,-1 0 1,1-6 65,0 0 1,-1 0 25,1 6 0,-1 0-534,1 0 754,-1 0 0,-7 8 0,-2 2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04:41:02.958"/>
    </inkml:context>
    <inkml:brush xml:id="br0">
      <inkml:brushProperty name="width" value="0.17143" units="cm"/>
      <inkml:brushProperty name="height" value="0.17143" units="cm"/>
      <inkml:brushProperty name="color" value="#F6630D"/>
    </inkml:brush>
  </inkml:definitions>
  <inkml:trace contextRef="#ctx0" brushRef="#br0">2375 417 7730,'0'-9'-98,"0"1"790,0 8-568,-7 0 0,3 0 37,-8 0-69,0 0 1,-5 0-42,-1 0 1,-1 0 27,-4 0 1,3 0-67,-3 0 0,-4 6 10,-2 0 1,-4-1-21,-2-5 1,-6 0 30,0 0 1,1 6-3,5 0 0,-6 0-9,0-6 1,0 0-3,7 0 1,-3 0 14,-4 0 0,4 0-2,-4 0 0,6 0-75,6 0 1,-4 0 73,4 0 1,-2 0-46,2 0 0,-2 0 2,8 0 1,-8 0-11,2 0 1,-4 0-5,-2 0 0,0 0 27,0 0 0,-6 0-15,0 0 1,-5 0 8,5 0 0,-2 0-18,2 0 0,5 0 19,-5 0 1,4 0-23,2 0 1,8 0-18,4 0 1,3 0-6,3 0 0,-1 0-82,1 0-217,-1 0-33,1 0 150,-1 0-310,9 0 173,1 0 84,8 0 0,0 0 0</inkml:trace>
  <inkml:trace contextRef="#ctx0" brushRef="#br0" timeOffset="1355">943 208 8554,'0'-10'118,"0"-5"1,-2 11-374,-4-8 275,5 8 0,-15-4 1,12 8 84,-7 0 1,5 2 57,-6 4 1,6-4-11,-5 4 1,5 2 0,-6-2 0,6 1-96,-5-1 0,5-4 202,-6 4-304,1 4 1,-5-7 270,4 9-104,-3-8-256,5 4 112,-7-1 1,-1-3-64,1 8 0,-1-6 82,1 5 0,-1-5-13,1 6 0,-1-6-62,1 5 0,0-7 6,-1 2 1,1 2-47,-1-2 1,1 5 53,-1-5 62,-7 8 1,6-10-15,-5 7 10,5-7 0,3 6-81,5-4 5,3-4 82,8 5 1,2-7-13,4 0 0,3 2 29,9 4 0,1-4-38,5 4 1,-3 2 180,8-3 0,-8 7-24,3-6 0,1 8 127,-2-3 0,6 5-23,-5 1 1,-1 1-98,-6-1 0,1 1-72,-1-1 1,7 0 35,-1 1 0,0 1-66,-5 5 1,-1-5 11,0 4 0,1-3-163,-1-3 0,3-1 95,3-5 1,-4 3-19,5-8 1,3 5 61,2-5 0,-4 6-12,-1-6 0,1 0-27,-2-6 1,0 5 28,-5 1 0,-1 0-161,1-6 152,-9 0-14,7 0-18,-14 0-21,6 0 1,-16-6 27,-4 0 0,3 1-23,-3 5 0,6-6 23,-6 0 0,7-6 11,-7 6 0,6-5 38,-5 5 1,1-8-329,-2 3-191,-3-5 1,7-1 174,-4-1 0,-1 1 171,7-1 0,-8-1 32,3-4 1,1 3 105,-2-3 0,3-2-92,-3 1 1,-4-5 168,5 6 1,1-6-196,-2 6 0,3-6 12,-3 5 0,2 1 86,5 6 0,3-1-7,-4 1 1,-2-7 193,2 1 1,0 6-89,6 5 58,0 0 0,2-3-78,4 3 0,-2-1 248,8 7-161,-8 0 1,5 6 270,-3 0-244,-4 0 168,6 0-143,-16 8 14,6-6 69,2 5-223,2 1 23,6-6-72,0 14 1,-7-13 68,5 9 1,-4-6-187,-2 6 0,2-7 29,4 7 1,-4-6-116,4 5 0,-4-5 128,-2 6 1,0-6-21,0 5 0,0-5 11,0 6 38,7 0 0,-5 5-159,4 0 1,-4-5 96,-2 0-293,0-1 200,8 7 0,-6-1-200,4 1 1,-4-7-329,-2 1 720,0 0 0,-8 5 0,-2 1 0</inkml:trace>
  <inkml:trace contextRef="#ctx0" brushRef="#br0" timeOffset="2687">926 51 7722,'9'-8'-381,"-3"-4"865,-4 4 0,-2-1-393,0 3-29,0 4 0,-2-4-26,-4 12 1,3 4 202,-9 7-125,0 1 1,-5 5-49,-1 0 1,1 0 9,-1-5 0,1-1-34,0 1 1,-1-1-18,1 1 0,5-1 114,0 1-13,1 7-68,-7-6 0,-1 7 17,-4-9 1,3 1 8,-3-1 0,1 0-81,-1 1 0,2-1-2,-8 1 0,5-7-7,-5 1 0,2-2 12,-2 1 0,-2 3-18,8-8 1,-6 6-54,5-7 0,-5 1 75,6-6 1,0 2-156,5 4 1,1-4 142,-1 4-370,9-4 146,1-2 175,8 0 0,13 0-11,5 0 0,3 0 177,-3 0 1,5 0-101,0 0 1,6 0 189,-5 0 0,5 0 26,-6 0 0,8 5 15,-2 1 1,-2 2-113,2-2 1,-5-2 104,5 7 1,-2-5-137,2 6 0,2-6 25,-8 5 1,7-1-165,-7 2 1,2 3 140,-2-3 1,-3-2-200,3 1 0,-4-5 27,-1 6 0,-1-3 45,1 3 1,-1 3 10,1-3 1,1-2-8,4 1 0,-3-7 20,3 2 1,-3 2 2,-3-2 1,-5 0 49,-1-6-21,1 0 258,-2 0-253,-3 0-337,-7 0 17,0-8 261,-7 6-40,5-6-36,-6 8-33,8 0 67,0-8 14,0 6-103,0-5 147,8 7-4,-6 0 228,5 0-191,1 0 0,-6-2 156,4-4-70,-4 4 367,-2-6-400,-8 8 0,4 0-61,-7 0 0,-1 0-11,-5 0 1,-3 0-98,-3 0 1,-4-6 114,-8 1 0,0-1-164,0 6 0,-2-6 93,-4 0 0,-5-2-26,-13 3 0,3 1-10,-8-8 1,0 6-101,-6-5 0,0 5 34,1-6 1,6 6-137,5-5 0,12 5 32,5-6 0,6 6-14,6-5 381,4 7-128,15-4 92,2 8 1,10 0-124,4 0 1,-2 0 22,7 0 1,1 0-69,6 0 0,-1 0-18,1 0 0,-1 0-161,0 0 1,1 0 117,-1 0 0,1 0-249,-1 0 0,1 2-76,-1 4 1,7-4 471,-1 4 0,8 3 0,-4 1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04:41:07.121"/>
    </inkml:context>
    <inkml:brush xml:id="br0">
      <inkml:brushProperty name="width" value="0.17143" units="cm"/>
      <inkml:brushProperty name="height" value="0.17143" units="cm"/>
      <inkml:brushProperty name="color" value="#F6630D"/>
    </inkml:brush>
  </inkml:definitions>
  <inkml:trace contextRef="#ctx0" brushRef="#br0">682 53 7910,'10'-8'-1301,"-1"6"1876,-3-4 1,-4 2-303,4-1 1,-2 3 98,2-4-334,-4 4 1,5 0 349,-7-4-369,0 4 351,0-6-154,-7 24-285,-3-4 163,-7 13 0,-1-6-100,1 5 1,-7-5 106,1 4 1,-8 2-98,2-1 1,-6 7 90,-6-2 1,2-2-170,-7 2 0,-1-7 14,-5 1 0,-1-4 28,1-1 1,7-3-22,5-3 0,5-4-14,6-8 0,9 0-65,9 0-27,7 0 42,-4 0 87,23 0 0,-1-6-33,15 0 1,-6 0-1,7 6 0,-7 0-4,6 0 1,-2 6 66,2 0 1,4 5 4,-4-5 1,-1 6 45,1-6 1,-2 7 12,2-1 0,4-2 74,-4 1 0,-2-5-131,2 6 0,0-3 25,6 3 0,-6 2-5,1-8 0,-1-1 7,6-5 1,-1 6 37,1 0 0,0 0 3,0-6 0,0 6 30,0-1 1,-8 3-65,-3-2 0,-11-4-52,-1 4 110,-8 3-154,3-7 0,-9 12 71,-3-8 1,1 0-11,-8-6 0,6 2-90,-5 3-18,7-3 49,-12 6 41,14-8 9,-13 0-12,13 0-39,-14 0 0,12 0-111,-7 0 73,7 0 0,-10-2 20,9-4 26,-9 4 0,4-5 5,-7 7 0,5-6 1,1 0 1,5-2 83,-6 2 0,6 3-86,-5-9 0,5 6 99,-6-6 0,8 7-46,-2-7 1,-1 6 5,1-5 0,-2-1-8,2-6 1,4 1-4,-4-1 1,5-1-3,1-4 0,0 3-3,0-3 0,0-2-1,0 2 0,0-3 0,0 3 0,0 4 100,0-5 1,0 5-49,0 2 1,0 5 67,0 0 31,0 1 21,0-7-15,0 8-77,0 3 1,1 7 144,5 0-162,-4 7 0,12 3 7,-8 8 1,1-1-26,-1 1 1,-4-1-7,4 0 1,2 1-4,-2-1-24,-1 1 1,1-1-89,0 1 148,0-1-118,-6 1 0,0-7 89,0 1-114,0-8 0,-2 4-1,-4-8 0,2 0-177,-7 0 0,7-8 137,-2-4 1,-2-3-27,2-3 0,-5 1 65,5-1 1,-2 1-88,2-1 191,4 1 0,-5-1-190,7 1 330,0 7-204,0-5 33,0 13 283,0-6-215,0 24 0,1-11-53,5 13 0,-2-6-314,8-1 0,-6 5-73,5-5 372,1-3 0,5 8 0,1-7 0</inkml:trace>
  <inkml:trace contextRef="#ctx0" brushRef="#br0" timeOffset="857">822 455 8322,'8'17'-803,"-7"0"0,7 1 794,-8-1 1,0-5 140,0 0 0,0-6 21,0 5 0,0-5-83,0 6 1,0-7 63,0 7-31,0-8 93,0 11 91,0-13 253,0 6-446,-8-8-53,7-8 0,-9 6-161,4-3 185,4-5-58,-6 8 1,8-8-215,0 5 234,-7 3-423,5-6-143,-6 8 305,8 0 1,0 0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04:41:45.988"/>
    </inkml:context>
    <inkml:brush xml:id="br0">
      <inkml:brushProperty name="width" value="0.17143" units="cm"/>
      <inkml:brushProperty name="height" value="0.17143" units="cm"/>
      <inkml:brushProperty name="color" value="#F6630D"/>
    </inkml:brush>
  </inkml:definitions>
  <inkml:trace contextRef="#ctx0" brushRef="#br0">36 1188 7242,'-10'0'593,"2"0"-780,0 0 275,7 0 477,-7 0-470,8-8 21,0 6-66,0-13 1,0 11 52,0-8-136,0 1 1,0-7 134,0 1-149,8-1 1,-5 1 82,9-1 1,-8-5-57,2 0 0,1-1 6,-1 7 1,6 0-9,-6-1 0,5 1 9,-5-1 1,6 1-10,-6-1 1,5 1-15,-5-1 0,8 1 31,-3-1 0,-1 1-8,2-1 1,-1 7 5,7-1 0,-1 2-36,1-1 0,-1-5 35,1 5 1,-1 1-3,1-2 0,7 1-14,4-7 1,-2 7-1,2-1 0,0 0 11,6-5 0,0 1-4,0 5 0,0-5 84,0 4 1,-2 3-79,-4-3 0,4 6 130,-4-5 1,-2 5-68,2-6 1,-1 8 9,1-2 0,10-1-41,-5 1 0,5-2 5,-4 2 0,8 4-18,3-3 1,5-3-20,1 2 0,1 0-47,-1 6 0,0-2 65,1-4 1,-1 4-21,1-3 1,-7 3 6,1 2 1,-6-6 148,5 0 0,7 0-70,5 6 1,2-2 11,-2-4 0,-4 5-36,5-5 1,-1 4 5,-6 2 1,-3 0-115,-14 0 0,4 0 114,-5 0 1,9 0-218,-14 0 0,10 0 67,-4 0 0,2 0 38,9 0 1,7 0 28,5 0 1,0 0-1,-5 0 1,-1 0-3,0 0 1,1 0 15,-1 0 0,-7 0 122,-4 0 1,-3 0-110,3 0 0,-2 0 145,8 0 0,-7 0-78,7 0 1,-1 0-61,7 0 0,5 0-25,0 0 1,0 0-4,-5 0 1,-7 0-27,1 0 1,-2 0-20,1 0 0,3 0-31,-9 0 0,9 0 66,-2 0 0,5 0-49,6 0 1,-2 0 33,8 0 1,-5 0 105,5 0 1,-8 0-48,2 0 0,-5 0 103,-7 0 0,-1 0-102,-4 0 1,1 0 14,5 0 0,3 0-39,-3 0 1,5-2 29,6-4 1,5 4-75,6-4 0,-7 4 60,-3 2 0,-5 0-133,-2 0 0,-1 0 116,-5 0 0,3 0-5,-8 0 0,7 0 25,-1 0 1,3 0 103,3 0 1,-3 0-23,-3 0 0,3 0-72,-3 0 0,1 0-18,-1 0 0,1 0 26,-7 0 0,0 0-35,-6 0 0,0 0-15,0 0 0,-1 0-16,1 0 1,8 0 30,4 0 1,3 0 3,3 0 1,-3 0 154,-3 0 1,3 0-90,-3 0 0,1 0 79,-1 0 1,-7-6-101,-10 1 0,2-1 26,-2 6 1,3-2-14,2-4 1,-6 4-12,0-4 1,0 2-10,6-1 0,0 3-24,0-4 0,0 4-52,-1 2 1,1 0 71,0 0 0,0 0-91,0 0 1,-6 0 73,0 0 1,-1 0-120,1 0 0,2 0 96,-8 0 0,2 0-6,-1 0 1,-5 0 1,4 0 1,-3 0 0,-3 0 0,1 0-14,-1 0 1,0 0 11,1 0 0,-1 0-122,1 0 1,-1 0-2,1 0 1,1 0-123,4 0 0,-3 0 43,3 0 0,-3 0-221,-3 0 0,1 0 74,-1 0 0,2 2 365,5 4 0,-5-4 0,6 5 0</inkml:trace>
  <inkml:trace contextRef="#ctx0" brushRef="#br0" timeOffset="987">8139 489 8065,'0'10'-486,"0"-2"297,0-8 314,-8 0 36,6 0 0,-7 0-10,3 0 205,4 0-359,-14 0 49,7-8 20,-9 6 0,7-7-127,-1 3 1,-2 2 125,-9-8 0,2 6-72,-8-5 0,1-1 22,-1-5 0,-4-1-14,4 1 1,-4-1 1,-2 1 1,0-8 10,0-5 1,2 3 59,4-2 0,4 2-42,8-2 1,-5-4-60,5 4 0,-3 4 53,15 1 1,-7 5 204,6 1-189,0 1 7,6 7-18,0 2 1,2 22-33,4 4 1,-4 3 32,4-4 0,4 1 82,1-1 0,3-5-77,-3 0 0,5-3 4,-4 3 0,9 3 13,2-3 1,2-2 11,-1 1 0,-3-5 44,8 6 0,2-2-7,10 1 0,-4 3-82,4-8 1,1 5-5,-1-5 1,6 6-163,-7-6 1,1 5 64,-6-5 0,0 2 93,0-2 0,-8-4-113,-4 3-278,-3-3 636,-10-2-197,-3 0 155,-7 0-198,-23 0 0,9 0 66,-15 0 1,2 0-69,4 0 0,-8 0 2,2 0 0,-4 2-43,-2 4 1,0-4-14,0 4 0,0 2 18,0-3 0,0 7-25,0-6 1,0 6 78,0-7 0,0 7-41,0-6 0,1 7 116,-1-1 1,2 4-44,4 1 0,-4 0 20,3 1 1,-3-1-77,-1 1 0,6 1 8,5 5 0,4-11 28,1 5 1,3-5-7,3 5 1,4-1-32,8 1 55,0-9-27,0 7 0,2-14 6,4 4 0,-2-4 10,8-2 1,-1-6-73,7 0 1,-1-8 0,1 3 1,-3-5-107,-3-1 0,3-1 84,-3 1 1,-2-1-32,1 1 0,-5-1 47,6 1 0,-8-1-141,1 1 0,-3-6 1,-2-1 1,0-5 24,0 6 1,-2-12-12,-3 6 0,1-8-136,-8 8 0,6 4 119,-5 1 0,5-1 23,-6 2 0,6 5-720,-5 7 236,7 7 628,-4-4 0,0 8 0,-1 0 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04:41:52.743"/>
    </inkml:context>
    <inkml:brush xml:id="br0">
      <inkml:brushProperty name="width" value="0.17143" units="cm"/>
      <inkml:brushProperty name="height" value="0.17143" units="cm"/>
      <inkml:brushProperty name="color" value="#F6630D"/>
    </inkml:brush>
  </inkml:definitions>
  <inkml:trace contextRef="#ctx0" brushRef="#br0">717 1310 8090,'-18'0'-166,"1"0"-274,-1 0 1,7 0 604,-1 0 0,6 0-70,-5 0 0,7 2-279,-2 4 191,4-4-517,2 6 467,8-16 0,1 0 39,9-3 0,-1-5-14,1 5 0,5-3 14,0 2 0,3-3-15,-3 3 0,4-3 69,8-3 0,2 3 17,4 3 0,3-4 17,9 5 0,7 1-11,4-2 0,12 9 8,5-3 1,-1 4-255,1 2 0,-7 0 186,1 0 0,3 0-56,-2 0 1,7 0 73,-1 0 0,3 0-72,2 0 0,-1 0 52,-5 0 1,-3 0-39,-8 0 1,0 0 20,-1 0 0,7 0-2,0 0 0,7 0 67,-1 0 0,-3 0 10,3 0 0,-10 2 30,-2 4 1,-1-3-78,-5 9 1,12-8 8,6 2 0,3 2 6,2-3 0,-7 7-34,-4-6 1,-12 0-2,-6-6 0,2 2-80,-2 3 1,8-3 19,-2 4 1,4-4-12,2-2 1,-2 0 22,-4 0 0,-4-2 27,-8-4 0,-7 4 7,-4-3 1,-4-5-7,-2-2 0,0 3 36,-1-3 1,1 2-26,0-1 0,6-5 183,0 4 0,5-3-184,-5-3 1,6 1 62,-7 0 0,7-7-84,-6 1 0,-2 0 21,-10 5 0,2 1 14,-8-1 1,0-1-18,-5-4 0,-3 3 22,-3-3 1,2 3-12,-9 3 0,3-6 3,-2-1 0,-4-1-2,4 2 0,-2 4 4,1-5 0,-3-1-1,4 2 1,-4-1-5,-2 7 0,0-2 0,0-5 0,0 5 0,0-4 0,-6 3 0,0 3 0,-7-1 25,1 1 1,-3 5 2,-3 1 0,-1 1 14,-4-2 0,3-1 9,-3 7 1,-2-6-43,1 6 0,-5-5 5,6 5 1,-6-6-63,6 6 1,-7-5 66,7 5 1,-6-6-148,6 6 0,-8-5 114,2 5 0,-4-2-12,-2 2 0,6 4 19,-1-3 0,1-3-1,-6 2 0,1-2 9,-1 2 1,2 5-16,4-5 0,-4 2 54,3-2 1,-3 4-39,-2-4 0,1 2 34,-1-1 0,0 3-34,0-4 0,-8 2-1,-3-2 0,3 4-10,2-4 0,-2-1-2,3 1 1,-9 0 68,3 6 1,3-6-56,2 0 1,2 0 54,-1 6 0,1 0-14,-8 0 0,6 0 10,-5 0 0,3 0-37,-9 0 1,1 0 3,-13 0 1,8-1-21,-2-5 0,2 4-4,-3-4 0,9 4-30,-8 2 0,15 0 43,-4 0 1,1 0-38,-1 0 1,-5-2 26,-6-4 1,1 4-8,-7-4 1,0 5 41,-6 1 0,-1 0 3,-5 0 1,12 0 41,0 0 0,0 0 12,0 0 1,-6 0 7,-6 0 0,3 0-258,-9 0 1,2 0 138,-1 0 0,3 0 72,9 0 0,6 0-108,5 0 1,4 0 27,1 0 1,-3 0-20,-8 0 1,6 0 2,-12 0 1,6-2-89,0-4 0,-2 4 109,8-4 1,0 4-12,5 2 0,7 0 57,-1 0 1,-7 0-87,-10 0 0,4 0 3,1 0 1,5 0-4,2 0 0,5 0 1,0 0 1,11 0 31,1 0 0,2 0-148,9 0 1,1-6-357,6 0 533,7 1 0,-6 5 0,7 0 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04:41:58.324"/>
    </inkml:context>
    <inkml:brush xml:id="br0">
      <inkml:brushProperty name="width" value="0.17143" units="cm"/>
      <inkml:brushProperty name="height" value="0.17143" units="cm"/>
      <inkml:brushProperty name="color" value="#F6630D"/>
    </inkml:brush>
  </inkml:definitions>
  <inkml:trace contextRef="#ctx0" brushRef="#br0">158 1 8219,'-17'0'-1232,"-1"0"616,1 0 509,-1 0 1,1 0 36,-1 0 1,7 0 69,-1 0 0,0 0 0,-5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2T22:55:42.254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72 108 8129,'-5'-12'1207,"-2"-1"-698,2 8-371,-1 5 13,3 11 0,3 7 1,0 0 160,0-3 0,1-1-162,1-1 1,-1 2 14,4 0 0,-3 1 17,2-1 0,0 2-53,3 2 0,-1 2 0,-2 0 1,2 3-12,-2 2 0,1 0-233,0 0 0,-2 0-38,-3 0 0,0-1-211,0-1 1,-1 1-283,-1-1 0,1-3 51,-1-2-8,1-4 1,2-1-605,1-3 1207,2-6 0,2-2 0,1-7 0</inkml:trace>
  <inkml:trace contextRef="#ctx0" brushRef="#br0" timeOffset="391">13 115 7446,'-7'-17'-255,"3"2"-132,2 4 351,2-1 1,6 2 351,3-1-318,2 5 0,3 3 138,1 3 1,2 1-17,2 1 0,2 1-33,0 4 1,0-1 0,3 2 298,1 0-318,-3 0 1,-2 1 0,-5-2 143,-1 2 0,-2-1-66,-1 3-58,1-3 30,-4 7-20,-2-7-138,-3 7 1,-1-4 39,-2 4-12,-2-1 1,-9 4-13,0-3 0,-2 0 79,2-2-417,-2-2 0,0 0 134,0-2 0,-2 2 0,0-3-325,0-3 0,4 1 553,0-4 0,0 1 0,-2-3 0</inkml:trace>
  <inkml:trace contextRef="#ctx0" brushRef="#br0" timeOffset="983">424 479 8183,'-6'-10'-410,"2"-1"991,1 6-227,6-4-276,0 8-39,7-2-40,-3 3 94,5 3 85,-2 1-149,1 0-50,1 4-141,-2-6-30,0 3 219,-1-5-339,-2 0 0,0-1-79,-1-3 176,1-1 86,-1-7-14,1-1 86,-4-4 309,0-2 214,-6 2-312,-3 4 1,-4 7 154,-3 3-136,-1 6 1,1 1 0,0 4 31,0 1 1,3 2-37,-1 0 0,1 2 10,-1 2 0,1-1 23,4 1-15,2 2 1,1-3 0,4 3-168,1-1 0,5-1 117,4-2 0,1-1-377,1-1 1,3 1-40,1-3-225,-1-1 0,0-1 0,-3-1-71,0-2 575,0-1 0,3-3 0,1 0 0</inkml:trace>
  <inkml:trace contextRef="#ctx0" brushRef="#br0" timeOffset="1218">691 427 8183,'0'-7'1121,"0"1"-128,0 3-544,3 14-504,0-2 1,2 11 155,-1-5 1,0 1 216,0-1-107,-1 0 6,0 1-326,1-2 0,1-1 120,0-2-247,-2-6 44,-3 1-378,2-9 309,-1-3 1,3-4 0,-3-4-212,1-1 0,3 0 58,0-2 1,1-1 68,3-1 0,-1 2 86,3-1 0,-2 3-103,1-2-3,1 5 365,-1 0 0,3 5 0,-3 1 0</inkml:trace>
  <inkml:trace contextRef="#ctx0" brushRef="#br0" timeOffset="1705">1251 102 8145,'-6'-11'37,"-3"-1"48,0 1 1,1 1 450,1-1-280,1 3 0,-3-4-247,0 1-15,1 5-65,1-3 354,-2 8-210,-1 1 37,-1 7 1,3 3-59,3 3 84,0-3 0,2 3 10,-2 0 0,0-2 43,3 2 0,0-1-96,2 1 1,0 0 16,0 0-46,0 0 0,1 2 0,0 1-4,1 0 1,3 0-11,0 1 0,1 1-139,3 4 1,-2-2-1,2 2 119,-2-2 1,0 2-34,-1 0 1,-2 1-1,0-1 46,-1-1 0,-1-1 14,-2 0 1,0 2-21,0-1-19,0 1 1,0-2-26,0-1 0,0 0 0,0-1-372,0 0-874,0-4 723,3 2-769,-2-3 1299,2-6 0,-3-1 0,0-6 0</inkml:trace>
  <inkml:trace contextRef="#ctx0" brushRef="#br0" timeOffset="1898">1049 395 8145,'14'-10'-491,"1"1"819,-4 5 0,1-1 514,1 2 1,3 1-482,-1 2 1,3-1 0,1 0 227,4-1-542,-2 0 1,6 2 0,-4-1 366,0-1-2129,-5 1 1715,4-2 0,-8 0 0,2 0 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04:41:58.401"/>
    </inkml:context>
    <inkml:brush xml:id="br0">
      <inkml:brushProperty name="width" value="0.17143" units="cm"/>
      <inkml:brushProperty name="height" value="0.17143" units="cm"/>
      <inkml:brushProperty name="color" value="#F6630D"/>
    </inkml:brush>
  </inkml:definitions>
  <inkml:trace contextRef="#ctx0" brushRef="#br0">0 53 8219,'18'-10'-1145,"-1"-5"1,-1 11 1144,-5-8 0,5 8 0,-6-3 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04:42:04.028"/>
    </inkml:context>
    <inkml:brush xml:id="br0">
      <inkml:brushProperty name="width" value="0.17143" units="cm"/>
      <inkml:brushProperty name="height" value="0.17143" units="cm"/>
      <inkml:brushProperty name="color" value="#F6630D"/>
    </inkml:brush>
  </inkml:definitions>
  <inkml:trace contextRef="#ctx0" brushRef="#br0">1048 332 8315,'-6'-35'-181,"0"1"0,1 1-227,5 3 1,0 3 397,0 4 742,0 4-522,0-7-333,0 9 288,0 7-88,0 2 0,2 8 403,3 0-284,-3 0 271,6 0-343,0 8 0,-6 2-1,4 7 1,-4 1-8,-2-1 1,0 1-137,0-1 0,0 7 78,0-1 1,0 6-91,0-6 1,5 6 38,1-5 1,0 5-3,-6-6 1,2 8-11,4-2 0,-4-2-11,3 2 0,-1-7 20,2 1 1,-4 2 0,4-1 1,-4-1-34,-2-6 0,6 7 39,0-1 1,-1 0 178,-5-5-144,0-1 0,0 1 11,0-1 1,0-5-54,0-1 1,-2-1 2,-3 2-5,3 3 1,-6-11-13,8 8-71,-8-8 94,6 3-45,-6-7 1,6 0 115,-3 0 13,3 0-50,-6 0 0,2-2 66,0-3-131,1 3 0,3-6-191,-4 8 169,4-8 0,-8 6 50,4-4 0,4 2-117,-3-1 65,-5 3 13,8-6 1,-12 6 31,8-4 9,-7 4 1,9-6-6,-8 8 1,7-5 30,-7-1-3,0 0 0,-5 0-32,-1 0 1,1 1 0,-1 5 0,-1-6-45,-4 0 0,1-6-5,-7 6 0,0-5 29,-6 5 1,-2-8-8,-3 3 0,1 1 19,-8-2 1,1 7-2,-7-7 0,9 2-9,3-1 1,4 1-2,2 4 1,0 4-124,0-4 0,6 4 59,0 2 35,8 0 1,-5 0 35,9 0-2,0 0 0,-1 2 23,1 4-1,7-4 1,-4 8 28,8-4 0,-1-4-67,1 3 53,4-3-129,-6-2 128,24 0 1,-5 0-31,13 0 0,-5 0 55,-1 0 1,-1 0-46,0 0 1,1 0 7,-1 0 1,3-6-9,3 1 0,-4-3-10,5 2 0,1 2 47,-2-7 0,2 5 3,-1-6 0,3 0 7,8-5 0,-6 0 10,0-1 0,0 4-109,6-3 0,-2 3-8,-4-9 1,4 4-170,-4 1 0,4-7 160,2-4 1,-6-4-133,0-2 1,-5 0 122,5 0 0,-6 0-20,6 0 0,-7 2 62,1 4 1,-10 4 180,-1 8 1,-8 5 335,2 0-139,-4 8-323,-2-3 1,0 9 20,0 3-133,0-3 0,0 8 96,0-4-46,0-4-102,0 6 341,-8-8-224,6 0 89,-6 7 1,6-5-60,-4 4 0,5-2 9,-5 2-16,4-4-10,2 5 81,0 1-5,0-6-70,0 14 12,0-14 1,-6 7 21,0-3-7,0-4 0,6 8 42,0-4-20,0-4 0,0 7 50,0-3-112,0-4 0,0 8-197,0-4 79,0-5 135,-7 15 136,5-6-162,-14 7 0,6 1-10,-7-1 0,-1 1-5,1-1 0,-8 0-11,-4 1 1,-6 5-28,-6 1 1,-9-1-116,-9-6 1,-7 7-187,2-1 1,4 0 101,2-5 1,4-1-266,1 1 543,9-9 0,-7 7 0,7-7 0</inkml:trace>
  <inkml:trace contextRef="#ctx0" brushRef="#br0" timeOffset="1500">996 280 8233,'-18'-17'-378,"8"7"0,1-4-185,3 8 295,4 1-107,-6 5 369,8 0 73,0-8 111,0 6 1046,0-6-1079,0 24 44,0-12-241,0 19 1,-2-13 73,-4 7 1,3-3-25,-9 3 1,6-7 0,-5 13 0,1-13-18,-2 7 1,-3-3-51,3 3 1,-9 1 87,-3-1 1,1 1-39,6-1 1,-7-1 4,1-5 1,0 3 5,5-8 0,1 5 3,-1-5 0,7 0-9,-1-6 1,8 2-4,-2 4 10,4-4-111,10 5 0,4-7 107,11 0 1,-3 0-70,3 0 0,2 0 70,-2 0 0,3-5-1,-3-1 1,-4 0 47,5 6 0,-5 0 14,-2 0 0,1-2 6,-1-4 32,1 4 22,-1-5 0,-5 7 15,0 0 6,-9 0-79,5 7 1,-14-3 0,1 8 0,-9-8 11,2 2-31,-3 3 1,-3-1-72,1 4 0,-1 1 76,1-7 1,-1 6-68,1-7 0,0 7 27,-1-6-2,1 0 1,-1 0-6,1-1 1,5 1-2,0-6 1,7 0-77,-7 0-7,8 0-97,-4 0 153,8 0 0,14 0-30,3 0-86,5-8 155,3 7 1,-6-9 92,5 4 1,-5 4-67,-2-4 0,-5 4 110,0 2 0,-6 0-65,5 0 1,-5 0 14,6 0-56,-8 8 0,3-4-33,-7 8 1,0-7-6,0 7 0,6-6 81,0 6-21,0-9 0,-6 13 0,2-12 5,4 7 0,-5-5 0,5 6 1,-2-8-28,2 2 0,-2-3 0,8 3-28,-9-4-7,13 14 0,-12-14-2,7 4 0,-7-3-40,2 3 31,4-4 1,-6 8-8,7-4 1,-5-4 10,6 3 7,-8-3 305,11-2-100,-13 0-73,6 0-105,0 0 8,-6 0-160,5 0 78,-22-7 47,3-3 0,-11-2 25,11 1 0,-3 5-22,3-6 3,-3 1 0,-3-7-45,1 1 1,5 5-107,0 0 1,1 1 8,-7-7 1,7-5 61,-1 0 0,6-1-17,-5 7 0,7-6 82,-2-1 1,4 1 7,2 6 1,0 5-15,0 0 40,0 1 3,0 1 0,2 2 12,4 8 0,-2 0 1,7 0 0,-5 0-31,6 0 0,-6 6-2,5 0 1,-5 5 40,6-5 0,-7 6-1,7-6 0,-6 5-27,6-5 1,-7 6 2,7-6 1,-8 1-1,2-1-7,3-4 1,-5 12-53,8-8 76,-8-1-88,4 3 102,-1-6-30,-5 6 1,6-6-3,-8 4 15,0-4-54,0 5 11,-8-7 0,1 2-26,-5 4 0,-4-4 42,5 4 1,-5-4-159,-1-2 1,5 0 81,0 0 0,1 0-781,-7 0 847,1 0 0,-1 8 0,1 1 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04:42:14.611"/>
    </inkml:context>
    <inkml:brush xml:id="br0">
      <inkml:brushProperty name="width" value="0.17143" units="cm"/>
      <inkml:brushProperty name="height" value="0.17143" units="cm"/>
      <inkml:brushProperty name="color" value="#F6630D"/>
    </inkml:brush>
  </inkml:definitions>
  <inkml:trace contextRef="#ctx0" brushRef="#br0">2288 1415 8198,'-17'0'-482,"-1"0"-61,1 0 1,5 0 444,0 0 1,1 0 356,-7 0 0,1 0-317,-1 0 0,1 0 115,-1 0 1,1 0-51,-1 0 37,-7 0 1,6 0 15,-4 0 0,3-6 2,3 0 0,-1 0-1,1 6 0,-7 0-47,1 0 0,-2 0 27,2 0 1,3 0-5,-3 0 0,-2 0 25,1 0 0,-7 0-2,2 0 0,2 0-11,-2 0 0,0 0 2,-6 0 0,0 0 0,0 0 0,-6 0-1,1 0 1,-3 0 42,2 0 1,-3 2-35,-9 4 1,3-4-31,3 4 0,-3-4 29,3-2 0,4 6-95,3-1 1,3 1 52,2-6 1,0 0-6,0 0 0,4 6 10,-4 0 0,10 0-6,-10-6 0,4 0 23,-4 0 0,-2 0-17,-4 0 0,4-6 114,-3 0 1,3-2-96,2 3 0,0 1 170,0-8 1,2 0-89,4-5 1,-2 5-38,8 1 1,-3-1-56,3-6 1,4 1-116,-5 0 0,7-1-60,5 1 1,-3-1 58,3 1 0,-1-3-32,1-3 1,-2 2 84,8-8 1,1 3-46,5-9 0,-6 10 13,0-10 1,0 4 106,6-4 1,0-2-40,0-3 0,0 9 20,0-4 1,2 4-14,4-4 1,-4 6 10,4-1 1,1 3-148,-1-2 1,6 2 74,-6 4 1,7 1-30,-1-7 0,-2 8 49,1-2 0,1 1-141,5-1 1,1 4 126,-1-5 1,1 5-6,-1 1 1,1 1 45,-1 0 1,8-3 9,5-3 1,-3 3 10,2-3 1,2 4-48,10 1 1,3 1-28,9-1 1,-1 1 41,0-1 0,3 1-67,3 0 0,-4 5 31,5 0 1,-5 3-5,-2-3 1,6-2 4,1 8 0,9-1-6,1 1 1,1 4-122,6-4 0,-4 4 135,-2 2 1,-10 0-238,-8 0 0,-7 2 41,-10 4 238,-8 4 0,0-1 0,-4-3 0,5-4 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04:42:22.676"/>
    </inkml:context>
    <inkml:brush xml:id="br0">
      <inkml:brushProperty name="width" value="0.17143" units="cm"/>
      <inkml:brushProperty name="height" value="0.17143" units="cm"/>
      <inkml:brushProperty name="color" value="#F6630D"/>
    </inkml:brush>
  </inkml:definitions>
  <inkml:trace contextRef="#ctx0" brushRef="#br0">821 315 8348,'0'-12'-639,"0"0"0,6 6-1,0-5 810,0 7-52,2-12 0,-6 7-7,13-9-49,-13 1 1,12 5-5,-9 0 31,1 9-28,-6-13 32,0 14 845,0-6-804,-8 8 1,5 0 39,-9 0 1,6 0-41,-6 0 1,7 0 108,-7 0-170,0-7 0,-5 5 51,-1-4 0,1 4-86,0 2 1,-1-2 87,1-4 0,-3 4-20,-3-4 1,2 2-90,-9-1 0,-1 1 5,-9-8 1,1 6 41,-8-5 1,7 1 12,-7-2 0,0-1-64,-5 7 0,2-6 51,3 6 1,6 1-149,12 5 1,-2-6 174,8 0-158,-1 0 0,13 6-36,-1 0-11,8 0 60,-3 0 1,14 6-22,5 0 0,-2 0 131,1-6 1,1 0 5,5 0 0,3 2 67,3 3 1,-3-3-74,3 4 1,2-4 46,-2-2 0,3 6-81,-3 0 1,-2 0 15,8-6 1,0 0-34,6 0 0,2 0-17,4 0 1,-2 0-42,7 0 0,-1 0 63,2 0 0,3 0-26,-3 0 1,-3 0 28,3 0 1,-8 0-2,1 0 1,-3-6-15,-2 0 1,-6 0 2,0 6 1,-7 0-2,1 0 1,-4 0-1,-1 0 1,-7 0-13,1 0 21,-8 0-23,12 0-10,-15 0-210,7 0 225,-8 8-2,0-6-25,0 6 35,-8-8 2,7 7-3,-15-5 1,12 6-1,-8-8 14,9 8-11,-13-6 124,6 13-119,-7-5 1,-1 0 34,1-5 1,5 3 37,1-2-37,-1 8 0,-5-12 3,-1 3 0,6 3 6,1-2 1,1 2-9,-2-2 0,-3-3 2,3 9 1,3-6-54,-3 6 0,0-7 42,-5 7 0,1 0-63,5 5 1,-5 1 25,5-1 0,-5 1-10,-1-1 0,-1 0 14,1 1 1,-1-1-2,1 1 1,-1-3 13,1-3 1,5 2 2,0-9 1,1 7 10,-7-6 1,7 6-20,-1-7 1,6 3-18,-5-2 1,5-4 24,-6 4 0,6-4-49,-5-2 30,7 0-4,-12 0 1,12 5 2,-7 1 0,5 0-4,-6-6 1,6 2 3,-5 4 0,5-4 1,-6 4 2,8-4 2,-11 5-1,13-5 1,-8 6 11,4-8-6,5 0 1,-7 2-6,8 4 3,0-4 346,0 5-286,8-14-53,-7-3 1,7-2 62,-8 1 1,6 5-52,0-6 1,0 6 35,-6-5-57,0-1 0,0-5 3,0-1 1,0 1-59,0-1 1,0 1 68,0-1 1,-2-1-121,-4-4 1,2 3 103,-8-3 0,7 4-14,-7 1 1,6 1 16,-6-1 1,7 1 9,-7-1 0,2 7-18,-1-1 1,-5 8 1,5-2 0,1-1-51,-2 1 4,8 0-76,-11 6-300,13 0 156,-6 0 140,8 8 24,0-6 19,8 5 0,-4-7-8,7 0 0,-5 0 2,6 0 1,-6 0 11,5 0 0,-5 2-341,6 4 306,-1-4 0,7 6-101,-1-8 1,-5 6 120,0-1 0,-7 3 15,7-2 1,-6-4 16,6 4 0,-7 2 119,7-3 0,-6 1-124,5-6 43,-7 8 112,12-6 118,-14 6 0,8-8 196,-5 0-217,-3 0-24,6 0-118,-8-8 0,-2 6 39,-4-4-92,4-4 0,-11 7-38,7-9-131,-8 8 196,5-11 1,-7 11-113,4-8 0,-1 6 74,7-5 0,-8 5 2,3-6-212,3 8-50,-7-11 1,11 7-67,-8-4 1,8 3 347,-2 3 0,4-4 0,2-7 0</inkml:trace>
  <inkml:trace contextRef="#ctx0" brushRef="#br0" timeOffset="914">769 227 6551,'-10'0'88,"3"0"65,-1 0 9,6 0 231,-14 0-313,14 0 1,-11 2 109,7 4 31,-8-4-138,12 6-18,-13-1 0,11-5 7,-8 4 0,3-2 8,-3 2 1,-3-2-23,3 7 1,-4-5-35,-1 6 0,-1-6 1,1 5 0,-1-1-101,1 2 1,5 1 125,1-7 0,-1 6-118,-5-6 1,5 1 122,0-1-99,8-4 25,-3 6 0,9-8-13,3 0 1,5-2 22,8-4 0,-1-2-2,1-3 1,-1-5 17,0 5 1,5 1-10,-5-2 0,5 6 163,-11-5-153,5 7 139,1-12 1,-5 14 73,0-3-140,-9 3 0,3 2 10,-12 0 0,3 5 130,-9 1-182,0 8 0,-5-4 35,-1 7 1,3-5-155,3-1 0,-1-5 178,7 6-51,-8-8-254,12 11 234,-6-5-71,8 0 1,0-1-72,0-3 11,0-4 41,0 14 0,2-15-181,4 5-27,4-4 0,7-2-315,1 0 1,-1-2 18,1-4 567,-8 5 0,13-15 0,-4 6 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04:42:35.117"/>
    </inkml:context>
    <inkml:brush xml:id="br0">
      <inkml:brushProperty name="width" value="0.17143" units="cm"/>
      <inkml:brushProperty name="height" value="0.17143" units="cm"/>
      <inkml:brushProperty name="color" value="#F6630D"/>
    </inkml:brush>
  </inkml:definitions>
  <inkml:trace contextRef="#ctx0" brushRef="#br0">245 296 8051,'-17'0'-1236,"5"0"907,1 0 337,7 0 1,-6 0-207,4 0 219,4 0 1,-7 0 7,3 0 277,4 0 43,-6 0-119,8-8-106,0-2 0,0-7-18,0-1 1,0 7 14,0-1 0,0 1-7,0-7 1,0 1-11,0-1 0,0 1 16,0-1 0,6 1 87,0-1 16,0 1 1,-5 1 95,5 5-71,-4-5-188,6 6 0,-10 1-120,-4 3 0,2 6 121,-7 6 0,5-2-18,-6 7 0,6 1-68,-5 5 0,1-5 80,-2 0 0,3-1-54,3 7 0,4-1 26,-4 1 1,-2-1 17,3 1 0,-1-1 41,6 1 1,0-7 13,0 1 1,0-1 74,0 7-85,0-1 0,0 1-44,0-1 0,0-5 99,0 0-123,0-1 48,0 7 1,0-1-180,0 1 183,0-9-45,0 7 0,0-12-22,0 7-13,0-7 47,0 4 127,0-8-106,7 0 43,-5 0-120,6 0-57,-8-8-19,0 6-55,0-13 1,0 11 83,0-8 0,0 6-113,0-5 126,0-1 1,0-5-73,0-1 1,0 1 80,0-1 1,0-5-6,0 0 0,6-1 53,0 7 0,0 0 18,-6-1 0,0 1 55,0-1 0,0 1-100,0-1 1,0 7-105,0-1 93,0 8 0,2-10-17,3 9 26,-3-1-14,6 6 331,-8 0-135,0 8 1,0-5-81,0 9 1,0-6-30,0 6 0,0-1 5,0 7 0,0-1-13,0 1 1,0-1-25,0 1 0,0-1-17,0 0 0,0 7 0,0-1 1,0 0 16,0-5 1,-2-1 25,-4 1 0,2 5-21,-7 0 1,5 1-40,-6-7 0,8 0 73,-1 1-106,-5-1 0,6 1 51,-8-1 1,9-5-7,-3 0 1,4-7-65,2 7-12,0-8-285,0 4-1047,0-8 17,-8 0 1393,6 0 0,-13-8 0,5-2 0</inkml:trace>
  <inkml:trace contextRef="#ctx0" brushRef="#br0" timeOffset="872">298 383 8062,'0'-10'-664,"0"-5"793,0 13 0,0-8-298,0 4 63,0 5 72,0-7 32,8 8 72,-7 0-26,7 0-27,0 0-22,-6 0 696,6 0-394,-8-8-188,0 6-920,0-6 322,0 24 200,0-12 1,0 13-286,0-11 574,0-4 0,0 6 0,0-1 0,0 3 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04:42:37.717"/>
    </inkml:context>
    <inkml:brush xml:id="br0">
      <inkml:brushProperty name="width" value="0.17143" units="cm"/>
      <inkml:brushProperty name="height" value="0.17143" units="cm"/>
      <inkml:brushProperty name="color" value="#F6630D"/>
    </inkml:brush>
  </inkml:definitions>
  <inkml:trace contextRef="#ctx0" brushRef="#br0">437 1 7171,'-10'0'528,"3"0"-677,-1 0 175,-2 0 1,-1 0-171,-1 0 1,6 6 152,-6-1 0,3 3-15,-3-2 1,-3-4 247,3 4-264,-4 3 33,7-7 0,-7 12 23,5-8 0,-5 5 3,-1-5 0,-1 8-20,1-3 0,-1-1 24,1 2 0,-1-3 6,1 3 1,-1 2-17,1-8 0,5 5 14,1-5-32,-1 8 12,-6-5 0,7 3-109,-1 0 41,8-9 10,-3 5 1,14-8 30,5 0 1,-2 0-7,1 0 0,1 0-5,5 0 0,1-6 1,-1 1 1,1-3 12,-1 2 1,7 2-9,-1-8 0,2 7-64,-2-7 1,-3 6 61,3-5 1,4 1-28,2-2 1,4-1 34,2 7 0,0-6-3,0 6 1,6-5-6,0 5 0,5-6 1,-5 6 0,0-5 36,-6 5 1,-1-2-37,1 2 0,-7 4 287,-5-3-264,-4 3 1,-3 0 328,-5-4-137,-3 4-73,-8-6-190,0 8 90,-8 0 110,-1 0-97,-9 0 1,1 6 18,-1 0 1,1 0-62,-1-6 1,1 5 0,-1 1 1,-5 2-33,0-2 1,-2-4 54,1 4 0,3 1-37,-8-1 0,6 2 23,-6-2 0,-1-2-59,-4 7 0,-1-7-8,0 2 0,2 2-10,4-2 1,-8 5 9,8-5 0,-6 8-96,11-3 0,-5-3-47,6-2 0,-6 4 144,6 1 0,1-1-173,11 2 1,-5-9-189,4 3 412,-3 4 0,-3 0 0,1 7 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3T16:02:09.64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126 400 8263,'0'29'0,"0"0"0,0 2 0,0 2-217,0 2 1,0 1 0,0 1-1,0 3 306,0-2 1,0 7 50,0-3 0,0 2 0,0-1 179,0-3-304,0 1 1,0 4-1,0 5 43,0-23 1,0 2-1,0-2 1,0 2-426,0-1 0,0-1 0,0 0 0,0 2 349,0-2 1,0 0 0,0 3 0,0-2 7,0 1 0,0 1 14,0 0 1,0 2 0,0-3 0,0 2-1000,0 1 0,0 0 1003,-1 0 1,-1 0-1,2 1 1,-1 1 6,0-1 0,0 1 0,0 2 1,1 1-6,-2 0 1,1 0 83,0-1 0,1 1-84,-2 3 0,0 1 0,2 0 0,-2 1 45,1 2 1,0 0 0,0-1 0,-1 1-103,1-1 0,0 0 0,0-2 0,0 1 87,0-1 0,0 0 0,-1 2 0,1-2-203,0-1 1,-1 0 0,1-1-1,-1 0 108,1-6 1,0 1 28,1 2 0,-1 0 1,0-2-1,-1 1 1,2 0-1,0 1-45,0-2 1,0 0-1,0-3 1,0 1 16,0-3 0,0 1 1,0-1-1,0 2-29,0 1 1,0 0-1,0 1 1,0 1 65,0 0 0,0-1 1,0-1-1,0-2-8,0-2 1,0 0 0,0-2 0,0 1 565,0 22 0,0 0-588,0-3 0,0-5-174,0-4 1,-1-8 28,-1-5-60,1-3 1,-3 0 0,2-5 1025,0-5-774,-1 0 0,3 2 0,0 2 0</inkml:trace>
  <inkml:trace contextRef="#ctx0" brushRef="#br0" timeOffset="1">141 244 8444,'0'-5'-2708,"0"-3"2708,0 7 505,-3-7-139,1 7-88,0-4 171,2 5 2,0 0-233,-4 0-211,4 0 129,-4 0 0,4 2-192,0 1 1,-2-1 70,-1 4 0,1 0 8,-1 3 0,2 2-29,-1 0 1,-3 4 47,1 3 0,0 1 2,-1 3 0,0 1-5,-2 5 0,-1-2-85,-1-1 0,0 0 43,0-3 1,-2 3-13,2-4 1,1-3-1,3-3 1,2-7-18,-2 1 18,-2-5 0,7-2 12,0-4 1,1-4 15,4-7 0,-1-1-20,4-5 1,0-4 80,1-4 0,1-5-74,1-5 1,0-2-214,2-1 0,-3-3 213,-3 4 0,2-4-1,0 3 1,-1 0 165,2 3 1,-5 10-147,0 2 0,-3 6 211,3 7-174,-3 0 38,1 11 1,-3 1 32,0 6 0,0 5 8,0 1 1,2 1 206,1-4 1,1 4-249,-1 2 0,3 0 121,-1 0 1,1-1-125,1 2 1,1 1 76,-1-2 0,0 2-58,0 2 0,1-2 15,2-1 1,-2 2-67,2 0 0,-3 0-22,1 3 1,-2 2 6,-1-1 1,1 3-5,0-1 0,-1-1-118,-1 2 1,2-4 82,-4 0 1,4-5-97,-4-4 1,3 1 115,-3-1 1,1-3-139,0-3 157,-2-4-17,2 6-42,0-6 2,-3 2-1,4-4 4,-4 0-26,0-4 0,0 1 23,0-3-312,0 4 262,-4-6 0,2 3-3,-3-4 1,-2 3-12,2 0 0,-1 3-108,-1-4 0,-3 1-13,1-3 0,-2 0 114,1 0 0,2 2-11,-5-2 0,2 1 1,-4-4 1,1 5 81,-1 1 0,1 1-56,-1-2 1,1 0 18,0 5 1,1-5 60,1 5 1,3-2-78,0 4 0,1 1 141,1 3 1,0-3-114,2 6 1,2-5-117,3 5 100,-3-5-324,2 6 96,-2-7-5,3 4 0,0-5-204,3 0 1,1 0 126,3 0 1,1 0 361,-1 0 0,4-5 0,0 0 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3T16:02:09.647"/>
    </inkml:context>
    <inkml:brush xml:id="br0">
      <inkml:brushProperty name="width" value="0.11429" units="cm"/>
      <inkml:brushProperty name="height" value="0.11429" units="cm"/>
    </inkml:brush>
    <inkml:brush xml:id="br1">
      <inkml:brushProperty name="width" value="0.08571" units="cm"/>
      <inkml:brushProperty name="height" value="0.08571" units="cm"/>
    </inkml:brush>
  </inkml:definitions>
  <inkml:trace contextRef="#ctx0" brushRef="#br0">30 329 13079,'-4'-1'-925,"1"-2"1,2 2 1089,-2-2-306,2 2-180,-2 1 658,0-4-285,2 3 1,-3-3-239,2 4 283,1 0-71,-2 0 54,3 0 207,0 4-215,0-3-103,0 3 194,0 0 0,1-3-55,1 2 0,0-2-9,3-1 0,-3 1-3,3 2-176,0-2 0,2 4 54,0-5 1,0 0 246,0 0 0,0 0-37,1 0 0,1 0-24,1 0 0,1 0-74,-2 0 1,0 0-55,3 0 1,0 0 9,-1 0 1,3 2-9,-2 1 0,1 1-16,-1-4 0,4 3-19,-1 0 0,1-1 26,1-2 0,5 4 9,4-1 0,5 0 21,3-3 1,5 0-418,2 0 1,-1 0 381,1 0 1,-18-1 0,-1 1-12,2-2 0,1 1 0,2 0 0,0 0 7,-2-3 1,0 2-1,1 0 1,-1 2 1,0-2 1,-1 1 0,1-2-1,1 1-9,-2 1 1,0-1 0,2 1-1,1 0-6,-2 0 0,0 2 1,-1-1-1,-1 0-50,1 0 1,1 0-1,-2 0 1,1 0 38,-1 0 1,0 0 0,0 0-1,1 0 8,0 0 1,0 0 0,0 0 0,0 0-13,3 0 0,-1 0 0,1 0 0,0 0 31,-1 0 0,1 0 1,1-2-1,1 0-264,0 1 1,0-1 0,0 0 0,1 0 288,0 1 0,0-1 1,2 1-1,-1 1-24,-2-2 1,0 1 0,2 0 0,0 1 5,1 0 1,-1 0 0,0-1 0,-1-1 21,0 1 1,0-1-1,0 0 1,1 1-4,-1 1 0,0 0 0,1 0 0,-2 0-15,1 0 1,-2 0 0,0 0 0,-1 0 8,-1 0 1,1 0 0,2 0 0,1 0-113,0 0 1,0 0 0,1 0 0,1 0 34,-4 0 1,1 0-1,-1-1 1,0-1 29,1 0 1,0 0-1,2 1 1,0 0-6,3 0 0,-1 2 1,-1-2-1,0 1-3,-1-2 0,-1 1 0,1 0 0,0 1 12,2-2 0,0 0 1,0 0-1,0 0 5,1 1 1,0 0 0,-1-1-1,-1 0 66,-1 2 0,1 0 1,0-1-1,1-1-60,1 1 1,2-1 0,-1 1 0,0-1-2,-3 2 0,0 0 0,2-1 1,0-1-5,-1 1 0,-1-1 1,-1 0-1,0 0 5,0 0 1,0 1 0,1 0-1,-1 0 44,0-2 1,1 0 0,-1 1 0,1 2 76,-1-2 1,0 1 0,0-1-1,0 0 2,-2 0 1,0 0 0,2-1-1,2 1-57,0 0 1,1 1-1,-2-2 1,0 1-62,0 1 1,-1-1-1,1 2 1,-1-1 31,2 0 0,-1-1 0,3 0 0,0 0-157,1 1 0,0-1 0,-1 0 1,-2 0-336,-1 0 0,-1 1 1,3 0-1,1 1 213,1-1 0,0-1 0,-2 0 0,1 0 94,-4 0 1,0 1 0,1-1 0,1 1-226,-3 1 0,0 0 0,1-1 0,0 1 278,-1-2 0,0 0 1,-2 2-1,0-1-49,-4 0 0,0 0 0,2 0 0,1 0 231,-1-1 1,1 0 0,0 2 0,1-1-63,0 0 1,0-1 0,-1 2 0,-1-1-3,0 1 0,-1 0 0,3 0 1,1 0-25,1 0 1,0 0 0,0 0 0,0 0-3,-2 0 0,1 0 0,2 0 0,-1 0-41,-1 0 1,0 0 0,1 0-1,1 0-59,0 0 0,-2 0 1,2 1-1,-2-1 43,-1 2 1,-1-1-1,2 0 1,-1 1-96,0 1 1,0-1 0,0 0-1,0-2 49,0 2 1,-1 0 0,-2-1 0,0 0-81,-3 0 0,-1 1 0,2-2 1,-1 1-60,19 2 0,-18-2 0,1-1 42,-3 0 0,1 0 1,0 1-1,0 1 196,19 1 0,0-1 0,-3-1 0,-1 3 0,2 1 0</inkml:trace>
  <inkml:trace contextRef="#ctx0" brushRef="#br1" timeOffset="1">7456 274 8406,'-4'-5'952,"1"-3"-873,3 7 0,-1-3 199,-1 4-82,1-4 0,-3 3-169,1-2 0,2 2 169,-4 1 0,3-3-55,-3-1 0,2 1-48,-1 3 0,-1-2-154,-2-1 0,-1-4 108,1 4 1,-4-4-142,-1 1 0,-1 1 14,-2-1 0,-1-4 134,-1-2 0,-3-3-92,4 3 1,-4-4 47,3 0 1,0-1-74,3-1 0,1 2 99,0 1 1,2 5 5,2 0 1,1 3-23,-2 3 1,5 2-1,3 6 1,1 1 60,1 4 0,0 1-57,0 2 0,1-2 78,1 3 1,2 0-66,3-1 1,1 0 58,2-2 0,-1-2-49,3 2 0,-3-1 5,3 0 0,0 0-50,3 1 0,-1-5-8,1 2 0,0-2-91,2 1 0,-1 2 76,3-2 1,0 1-101,0 0 1,1-3 112,-3-1 0,0 0-42,-3 3 23,-2-4-10,-5 2 96,-4-4 0,-5 0 16,-2 0 0,-2 3 8,-6 0 1,0 1-60,-2-1 0,-2-2 146,-1 2 0,1 1-131,-3-1 0,0 4 19,-3-5 0,3 5-32,-1-4 0,4 4 1,-4-1 1,3-1-34,-2 1 0,3 0-14,-1 4 0,5-5 100,0 2 0,3-3-30,-1 3 110,5 1-93,2-7 119,3 3 0,1-4-204,1 0 0,2-4 4,0-2 0,3 0 17,-3-3 1,1 3-133,0-6 0,-4 4-82,1-4 0,2-2 43,-2-2 1,0 2 74,-2-1 0,0-1 18,0-2 1,0-3 140,0-1 0,0-2-70,0 3 0,0-2 27,-3 2 1,2 1-77,-4-1 0,3 5-31,0 4-372,-2 2 361,0 5 1,0 2-320,1 6 0,3 3 122,0 7 1,3 0-452,1 2 1,3 2-40,0-2 782,0 3 0,4 0 0,0 0 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3T16:02:09.649"/>
    </inkml:context>
    <inkml:brush xml:id="br0">
      <inkml:brushProperty name="width" value="0.17143" units="cm"/>
      <inkml:brushProperty name="height" value="0.17143" units="cm"/>
      <inkml:brushProperty name="color" value="#F6630D"/>
    </inkml:brush>
  </inkml:definitions>
  <inkml:trace contextRef="#ctx0" brushRef="#br0">37 129 8162,'1'-9'-2089,"1"3"2280,-1 2-321,2 4 120,0 4 1,-2 2-8,2 3 0,-3 0-124,0 0 1,0 0 143,0 0 0,0 0-15,0 1 0,0-1-20,0 0 24,0 0 10,0 0 0,0 0-2,0 1 0,0-1 0,-3 0 0,-1 0 0</inkml:trace>
  <inkml:trace contextRef="#ctx0" brushRef="#br0" timeOffset="1">8 138 8162,'0'-9'-2242,"0"0"2259,0-1 15,0 1-13,0 0 0,-1 1 1,-1 2 1,1 0 17,-1 3 44,1 3-42,1-9 9,0 8 8,0-7 15,0 7 1,0-4 55,0 2-49,0 2 1,0-4 201,0 2-230,0 2 0,0-4 140,0 2-64,0 2 94,0-4-237,0 2 19,3 2-10,-2-4-57,2 5 1392,-3 0-1230,0-4 0,0 3 311,0-3-204,0 12 1,0-4 196,0 4-278,0 0 0,0 2-64,0 2 0,0-2 53,0 2 1,1 3-161,1 0 1,-1 3 86,2 0 0,0 1-70,-1 2 0,1 2 20,0 1 1,-2 3-34,4-3 0,-2 3 59,1 0 0,-2 1-1,1-1 0,-2-2-17,1-1 0,-1-3 19,2 0 0,-2 1-45,2 0 0,-2-1 47,1-2 0,-2-1-136,0 0 1,3 3 43,-1 1 1,1 0 28,-3 0 0,2 0 7,1 3 0,0 3 2,-1-3 1,0 2 128,3-5 1,-3-1-79,0-3 0,1 1 18,-1-1 0,2-3-32,-2 1 1,-1-4 15,4 3 1,-2-1-9,2 1 1,-3 2-2,3-5 0,-3 0-23,0-3 0,1 4 16,-1-1 0,3 0-324,-2-3 252,-1 0 0,-2 1-160,0-1 0,0-3-126,0 0-105,0-4 235,0 6 298,0-7-51,0 4-214,-3-5 557,2 0 140,-2 0-436,3-5-248,-3 4-74,2-7 164,-2 7-15,3-7 37,0 7 61,0-7-121,0 6 212,0-5 0,0 5-114,0-5 1,0 5-82,0-5-25,0 5-248,0-6 191,0 3 1,0-1-34,0 0-198,0 4 175,0-7-64,0 8 1,0-4 312,0 3 0,0 1 0,0-4 0</inkml:trace>
  <inkml:trace contextRef="#ctx0" brushRef="#br0" timeOffset="2">37 37 8221,'1'-6'-240,"1"0"-269,-1 4 1231,2-6 14,-3 7-419,0-8-104,0 8 0,0-2-77,0 6 82,0 2 0,0 2-108,0-1 1,0 0 9,0 3 1,0 0-117,0 0 1,0 1 2,0-2 1,0 2 67,0-1 1,0 0-72,0 0 1,0 3 42,0 1 0,1 0-146,1-1 0,-1-1 73,2 5 0,0-4-90,-1 3 0,1 0 94,0 4 1,-2 3-95,4 3 1,-3 1-48,0 2 1,1 0 86,0 3 1,0-3-181,0 3 0,-2 3 68,1 0 1,1 4-92,-1-5 1,3 3-55,-3 1 0,2 6 333,-2 4 0,-1-1 0,3-1 0,0 1 0,1 4 0,-3-24 0,1 1 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3T16:02:09.652"/>
    </inkml:context>
    <inkml:brush xml:id="br0">
      <inkml:brushProperty name="width" value="0.17143" units="cm"/>
      <inkml:brushProperty name="height" value="0.17143" units="cm"/>
      <inkml:brushProperty name="color" value="#F6630D"/>
    </inkml:brush>
    <inkml:brush xml:id="br1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340 1438 7566,'-2'4'217,"1"0"-30,1-4-201,0 2-11,0 1-50,0-3 148,0 4-4,1-1 127,0 0-162,2 1 1,-2-1 134,1 2-80,-1-3-155,3 2 126,-4 1-45,5 0 1,-3 4 27,1-2 14,0-1 17,1 1-32,0-1 104,0 2-86,-1 0-118,1 2 65,0-3-24,0 2 0,-1-2 33,2 1 0,-2 1-48,1-3 33,-2 1 0,1-2 57,0-1 1,-1 1-53,1 0 1,-2-2 10,2 1-1,-3-1 0,4 1 2,-2 1 1,0-2-183,1 0 181,-2 1-106,4 1 74,-3 2 20,5-2 1,-2 3-20,-1-1 1,0-2 68,-2-2 0,1 0-50,0 2 1,1 0 0,0-1-4,0 2 5,0-2 1,0 3-7,-1-1 10,1 1-30,0-3 18,0 3 1,-2-1 88,1 0 9,-2 0 13,2-2-10,-1 3 27,2-2-124,0 5 0,0-5 32,-1 1 0,0 0-95,-1-2 116,1 2-188,0-2 149,3 1-82,-2 0 103,2-1-17,-3 1 0,1 0 73,0 0 1,-1-2-71,-1 0-6,-1 1 1,4 0 5,-2 2 1,2-3-34,-1 0 38,0 0 0,1 2-91,0 0 67,0-1 0,-1 1-7,0 0 92,-1-2-75,1 3 194,0-3-189,0 5 0,0-5 145,-1 0-87,-1-2-13,2 3-46,-2-1 3,2 2-116,0 2 140,-1-2-83,1 4 0,0-4 44,0 2 0,-2-2-15,1 0 1,-2-2 5,2 0 0,-2 1 43,1 0 1,0 0-39,0-1 4,-1-2-14,2 5 13</inkml:trace>
  <inkml:trace contextRef="#ctx0" brushRef="#br0" timeOffset="1">692 2017 10431,'2'1'4,"0"5"-21,0-4 19</inkml:trace>
  <inkml:trace contextRef="#ctx0" brushRef="#br0" timeOffset="2">700 2029 10425,'1'0'2,"2"5"5,-1-2 1,-1 0-10,2 0 34,-2-1-31</inkml:trace>
  <inkml:trace contextRef="#ctx0" brushRef="#br0" timeOffset="3">715 2049 10476,'1'2'2,"3"2"-10</inkml:trace>
  <inkml:trace contextRef="#ctx0" brushRef="#br0" timeOffset="4">723 2059 10476,'1'2'2,"3"2"13,-2 1-8,3-2 142,-4 1-132,4-2 104,-3 3-97,3-2 10,-1 2-78,2-3 87,-2 1-131,0 1 97,-1-1 0,1 0-34,0 0 1,-1-2 13,-1 3 115,1-3-62,0 3 11,1-1 140,0 2-148,2-1-66,-1 1 81,1 0-122,2 0 109,-4 0-40,3 0-12,-3-1 2,2 1-7,-4 0 23,1 0-27,-1-2 21,2 1 0,-2-1-26,1 1 25,-2 1-109,2 0-56,0 0 66,0 0 1,1-2 106,0 0 1,-2-1-65,1 1 40,0-2 0,0 3-57,1 0 150,-2-2-118,1 2 111,1-1-67,1 1 1,0-1 11,-1 1-21,-1-3 0,1 2 0,0-2 2,-2 0-2,2 3 0,-1-3 0,2 3 0,1-3-4,0 2 4,-3-2-1,0 3 2,1-3-2,0 3 1,2-3 1,-2 3-2,-1-1 2,1-1-2,0 3 2,0-3-138,0 3 130,1-2 1,-1 1 99,1 0-107,-2-2 72,0 2 1,-1-3-58,2 2 38,-2-2-18,1 3-13,-1-3 19,2 4 3,0-5-4,-2 4-9,3-3 93,-2 3-87,2-1-27,1 1 0,-1-1 20,2 1 1,-2-2-30,-1 1 1,0-2-67,0 3 95,-2-3-237,3 3 205,-1-2-104,4 3 63,-1 0 72,-1 0 1,1-2-17,-2 0 0,-1-1 5,-2 1 1,1-1-10,1 1 0,-1-2 3,1 3 1,0-2 24,0 1 0,-2-2-20,1 3 5,-1-3 0,2 3-5,0-1-3,-2-1 1,3 2 39,-2-1-13,2 0 5,-1 1 8,0-1-24,-1 0 201,1 1-174,0-4-57,2 4 0,-2-2 64,-3-2-88</inkml:trace>
  <inkml:trace contextRef="#ctx0" brushRef="#br1" timeOffset="5">5572 2975 10007,'6'-1'1,"11"1"1,1 0-17,-1 0 0,-1 0 18,3 0 1,0-1-59,3-2 1,-1 2 47,1-2 0,-3 2-3,1 1 1,-2 0 31,1 0 1,-1 0 3,-3 0 0,-1-1 25,1-2 1,-2 2 11,-1-2 1,2 2-36,-2 1 0,2 0-5,0 0 1,1 0-12,-1 0 1,-2 0 17,0 0 0,0 0-40,2 0 1,1 0 38,-1 0 1,0 0-7,-2 0 1,2 0 24,-2 0 1,1 0 2,2 0 0,-3 0-52,0 0 0,-3 0 30,3 0 1,0 0-30,0 0 0,1-3 29,-4-1 0,3 2-67,-2 2 0,3 0 27,-1 0 0,2 0-11,0 0 0,0 0-7,-2 0 0,3 0 11,-3 0 0,3 0 16,-3 0 1,1 0-5,-1 0 0,2 0 8,-2 0 0,-2 0-6,-1 0 0</inkml:trace>
  <inkml:trace contextRef="#ctx0" brushRef="#br0" timeOffset="6">0 0 13443,'1'4'16,"1"8"47,2-2-83,-2 2 1,-1-1 61,1-2 0,1 3-19,0 0 0,0 0-3,-1-2 1,-1 2 43,1 0 1,0 0-55,1-2 0,-3 0-11,3 2 0,-2-1 13,-1 4 1,2-2-13,0 2 0,1-3 17,-3 4 0,1-1-35,1 3 0,-1-1 28,1-1 1,0 0 91,0-4 0,-1 4-103,1 0 1,2-2-1,-2 1 1,3-3-10,-3 0 0,3 1 26,-2-1 0,1 1 7,-1 0 1,2-3-6,-3 2 0,1 1-2,0 0 0,-2 0-10,4-1 1,-3-1-12,0 1 0,0 1 4,0-1 0,-1 0 0,1-3 1,-1 3 85,-1 1 0,3 2-73,-1-3 1,0 1 114,-2 0 1,1-3-102,2 2 1,-3 1 71,3 0 1,-2-1-56,2-3 1,-3 0-10,3 0 1,0 4-34,0-1 0,0 0-6,-1-3 0,0 1-106,3 2 1,-4-1 77,2 1 1,0-1-34,-1 2 1,1-3 53,0 2 1,-1 1-7,2-1 0,-1 4 39,2-4 1,-4 4 92,1 0 0,2 0-47,1-1 0,-1 3 19,1-3 1,-2-1-41,2 1 1,-3-1-6,3 2 0,-3 0-126,3-4 0,-1 4 79,1-4 0,0 3-81,-2-3 0,2 1 92,0-4 0,1 3-31,-1 0 1,1 3 31,-1-2 0,0-1-1,0-3 1,2 1 4,-3 3 1,2-3-18,-1 2 1,1-2 21,-1-1 1,-1 3-8,1 1 1,-1 0 7,1-1 0,1-2-11,-1 3 0,-1 0 10,1-1 1,-1 1-16,1-1 1,1-2 2,-1 3 0,1-2-8,-1 1 1,1-1 9,-1 1 1,-2-3-27,2-3 0,0 2 23,-1-2 1,3 3-7,-2-1 1,-2 2 0,2-1 0,-2 0 125,1 0 0,0 1-68,1-1 1,1-1 8,-4 2 1,3-4 14,-2 0 1,1 0 12,-1 3 0,2 1-30,-3-1 1,1-3-1,0 0 0,-2 0-108,4 3 0,-2 0 96,1 1 0,-1-1-119,2 0 1,-4-5 77</inkml:trace>
  <inkml:trace contextRef="#ctx0" brushRef="#br0" timeOffset="7">510 1809 15960,'1'1'5,"1"2"0</inkml:trace>
  <inkml:trace contextRef="#ctx0" brushRef="#br0" timeOffset="8">518 1821 15985,'1'1'3,"-1"0"-6</inkml:trace>
  <inkml:trace contextRef="#ctx0" brushRef="#br0" timeOffset="9">525 1837 15946,'2'5'-12</inkml:trace>
  <inkml:trace contextRef="#ctx0" brushRef="#br0" timeOffset="10">1308 2506 10786,'1'0'19,"8"0"123,1 1-47</inkml:trace>
  <inkml:trace contextRef="#ctx0" brushRef="#br0" timeOffset="11">1338 2511 11117,'2'1'-14,"3"2"-20,0-2 70,2-1 0,-4 1-88</inkml:trace>
  <inkml:trace contextRef="#ctx0" brushRef="#br0" timeOffset="12">1361 2517 11059,'3'2'-72,"5"1"-20,-1 0 0,0-3 67,0 0 0,0 1-34,1 2 46,-1-2 1,0 3-10,0-4 1,-2 1 7,0 2 1,-3-2-39,3 2 51,0-2 1,2-1-7,1 0 0,-4 3-15,1 0 1,0 0 14,2-3 0,0 2 13,1 0 0,-1-1-15,0 2 0,0-2 9,0-1 0,1 4-9,2-1 1,-2 0 47,2-3 0,-2 0-18,-1 0 0,2 0 3,1 4 1,0-3-11,-3 2 1,3-2-5,-1-1 0,1 1 31,-3 2 0,1-2-29,2 2 0,-2-2 3,2-1 1,-3 3-9,1 0 1,-1 0-2,0-3 0,0 3-22,1 0 0,-1 0 39,0-3-38,0 0 0,1 1 21,-1 2 1,0-2 0,0 2 1,0-1-8,1-2 0,-1 3-1,0-1 0,3 1 3,-1-3 0,2 2 2,-2 1 0,-1-2 2,2 2 1,1 1 4,1-1 0,0 0 9,0-3 0,-3 3 21,4 0 1,-4 0 73,3-3 1,-2 3-62,2 0 1,-3 0 60,0-3 1,0 0-83,1 0 0,-5 1-13,3 2 0,-3-2-73,2 3 0,0-3 95,1-1 0,-1 1-136,0 1 118,0-1 1,0 4-50,1-5 1,-1 1 20,0 2 17,0-2 0,1 3-18,-1-4 0,0 0 29,0 0 0,2 3-16,0 0 1,-1 0 1,2-3 0,-1 1-11,0 2 1,-1-2 10,2 2 0,0-2-23,0-1 0,1 3 16,-2 0 1,0 0-37,3-3 1,-2 0 55,2 0 0,-4 0 2,2 0 0,-2 3 43,-1 1 0,1-2 88,-1-2-141,0 0 1,0 0 11,1 0 1,-1 0-25,0 0 0,-2 0 30,0 0 1,-1 3-69,4 1 1,-1-1 58,0-3 1,0 0-83,0 0 1,1 0 52,-1 0 0,1 0-5,1 0 0,0 1 84,3 2 1,-2-2-71,2 2 0,-2-2 1,2-1 1,-3 0 5,3 0 1,-2 0 139,2 0 1,-2 0-121,2 0 1,-1 0-8,1 0 1,-2 0-22,-2 0 0,1 3-4,1 0 0,0 0-39,-3-3 1,1 0 59,2 0 0,-3 0-32,3 0 0,-2 3 14,-1 0 0,1 0-45,-1-3 1,1 0 34,1 0 0,-1 0 7,2 0 1,1 0-47,-2 0 0,4 0-5,-1 0 1,-1 3 46,2 0 0,-4 0-10,3-3 1,-1 0 26,1 0 1,1 0-26,-3 0 0,2 4 13,-3-2 1,3 1-15,-2-3 0,0 0 38,-3 0 0,2 0-19,1 0 1,0 0 6,-3 0 0,0 4-6,0-1 0,1 0-6,-1-3 1,1 0 57,2 0 1,-2 0-55,1 0 0,-1 0-4,0 0 1,-1 1 9,0 1 0,1 0-8,2 1 0,-2-2-1,1-1 1,0 0-4,1 0 1,-1 0 16,3 0 0,-4 3-9,2 0 1,1 0 41,1-3 1,-1 0-44,-2 0 1,2 0 54,-1 0 1,0 0-27,-1 0 0,0 0 2,0 0 0,-1 0 77,0 0-78,-1 0 0,0 0-72,0 0 0,0 1 62,1 2 1,-1-2-138,0 2 0,0-2 120,0-1 0,1 0-58,-1 0 1,0 0 40,0 0 0,1 0 1,2 0 1,-2 0-5,2 0 1,-1 0 3,0 0 0,0 0-31,3 0 1,-2 0 30,2 0 0,-3 0-15,3 0 1,-1 3 12,1 0 0,2 1-129,-5-4 1,3 0 110,-2 0 1,2 0-64,-2 0 0,-1 0 123,-2 0 0,1 0-76,2 0 1,-2 2 48,2 1 1,-2 0-39,-1-3 0,3 0 80,-1 0 1,3 0-63,-2 0 0,2 0 60,-2 0 0,2 2-35,0 1 1,0-2 5,0 1 1,-1-1-12,1-1 1,2 0-2,-2 0 0,1 0 4,-1 0 0,0 0-6,-2 0 0,2 0 60,-2 0 0,2 1-54,-3 3 0,3-3 75,-2 2 1,0-2-63,-3-1 0,2 0-20,1 0 0,0 0-22,-3 0 1,1 0-1,2 0 0,-1 0-44,3 0 1,-4 0 68,2 0 0,1 3-18,-2 0 1,4 0-1,-1-3 1,-1 0 8,1 0 0,0 0-13,3 0 1,-2 0 10,-1 0 1,2 0 10,-2 0 1,-1 1 3,1 2 1,-3-2 44,1 2 0,-2-2-52,-1-1 1,0 0 41,0 0 1,1 0-36,-1 0 0,0 0 1,0 0 0,0 0 8,1 0 1,1 0-122,1 0 0,2 0 67,-2 0 1,3 0 30,-1 0 0,0 0 18,0 0 0,2 0-25,-2 0 0,-1 1 56,2 2 1,-2-2-49,1 2 0,1-2 29,-4-1 0,3 0-7,-2 0 1,2 0-16,-2 0 0,-1 0-5,-1 0 1,1 0-2,1 0 0,0 0-46,-3 0 1,2 1 48,1 2 0,0-2-14,0 3 1,0-3 8,2-1 0,0 0 107,-3 0 0,0 0-102,3 0 1,0 0 53,0 0 0,0 0-47,-2 0 1,2 1 14,-3 2 1,4-3-123,0 3 1,-2-1 115,1-2 0,-3 0-38,3 0 0,-2 0 21,2 0 1,-3 0 10,0 0 1,2 0-17,-1 0 0,0 0 6,0 0 0,-2 0 28,1 0 0,-1 3 9,0 0 1,1 0-55,1-3 0,2 0 34,-2 0 0,2 0-106,-3 0 0,6 0 89,-3 0 1,3 0-150,-3 0 1,2 0 123,3 0 0,-1 3-24,0 0 0,-1 0 15,0-3 1,-3 0-8,0 0 0,0 0-20,0 0 0,-2 0 19,-3 0 1,3 0 91,-1 0 1,1 0-79,-3 0 0,0 0 62,1 0 1,0 0-51,1 0 0,2 0 64,1 0 0,2 0-42,-2 0 1,1 0 3,2 0 1,-1 0-1,1 0 0,-1 3-9,0 0 0,1 0 1,-1-3 1,0 0 0,-2 0 0,-1 0-127,-1 0 0,-2 0 110,2 0 1,0 0-26,0 0 1,-1 0-39,-2 0 0,1 0-14,2 0 0,-1 0 47,3 0 1,0 0 3,2 0 1,0 0-26,-2 0 1,4 0 20,-1 0 0,1 0 8,-2 0 1,0 0-19,1 0 1,1 0 115,-2 0 0,3 3-52,-5 0 0,1 0 6,2-3 1,-2 0-146,-1 0 1,1 0 109,-3 0 1,0 0-125,0 0 1,1 0 68,4 0 0,-1 0 12,1 0 1,-1 0-10,1 0 0,1 0 104,1 0 0,0 0-55,-3 0 1,1 0 6,-1 0 1,1 0-28,-1 0 0,0 0 17,-2 0 0,1 0-50,-4 0 1,3 1 48,-2 2 0,1-1-49,-2 1 0,0-2 19,3-1 1,0 0 107,2 0 0,1 0-49,-1 0 1,-2 0 98,0 0 0,3 0 56,2 0 1,-3 0-91,-2 0 0,-1 0 99,1 0 1,2 0-118,-5 0 0,3 0 31,-2 0 1,-1 0-6,-1 0 1,-1 0-93,0 0 1,0 0-55,0 3 0,-1-2 104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2T22:55:47.927"/>
    </inkml:context>
    <inkml:brush xml:id="br0">
      <inkml:brushProperty name="width" value="0.22857" units="cm"/>
      <inkml:brushProperty name="height" value="0.22857" units="cm"/>
    </inkml:brush>
  </inkml:definitions>
  <inkml:trace contextRef="#ctx0" brushRef="#br0">13 65 14258,'-7'-7'-2265,"1"-2"1549,9 9 0,2-3 813,3 3 61,-1 0 0,8 0-61,-2 0 1,1-1 127,-1-1 1,1 1-48,1-1 0,1 1-389,3-2 468,-4 3 76,7-3 1,-5 1-144,2-1 1,-1 1-69,-1-1 1,0 3 117,0-3-288,-1 3 1,-1-2 32,0-1 1,-2 1-187,-2-1 230,-3 3-273,5-3 210,-6 0-50,2 2-893,-5-2 640,-1 3 1,-12 6-1,-2 1 1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3T16:02:09.665"/>
    </inkml:context>
    <inkml:brush xml:id="br0">
      <inkml:brushProperty name="width" value="0.17143" units="cm"/>
      <inkml:brushProperty name="height" value="0.17143" units="cm"/>
      <inkml:brushProperty name="color" value="#F6630D"/>
    </inkml:brush>
  </inkml:definitions>
  <inkml:trace contextRef="#ctx0" brushRef="#br0">31 5 7174,'4'0'-521,"2"0"431,-4 0 198,0 2-139,1-1 132,-1 1-277,0 0 134,2-1-40,-4 1-184,2-2 251,-6 0-8,2 0-19,-5 0 176,1 0 0,-1-1-67,0 0 190,2 0 121,1-1-147,0 0 133,0 1-168,2-1-50,-1 0 53,3 1 716,-2-1-765,5 4 1,0-1 84,2 3-151,-1-3 43,2 3 0,1-2-184,1 1 0,0 1 97,-2-2 1,1 1-305,1-2 0,0 3-31,1-2 1,0 1-157,-2-2 0,1 1-42,0 0 1,-2-2 492,1 2 0,-3-1 0,2-1 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3T16:02:09.666"/>
    </inkml:context>
    <inkml:brush xml:id="br0">
      <inkml:brushProperty name="width" value="0.17143" units="cm"/>
      <inkml:brushProperty name="height" value="0.17143" units="cm"/>
      <inkml:brushProperty name="color" value="#F6630D"/>
    </inkml:brush>
  </inkml:definitions>
  <inkml:trace contextRef="#ctx0" brushRef="#br0">8 10 7914,'-2'-2'-477,"1"0"1187,-1 2-802,2-2 226,-2 1 264,2-1-339,2 6 0,-2-2 18,3 2 49,-2-2-258,2 2 224,-2-1-263,2 0 226,-1 1-165,2-1 100,-2 2-12,1-1 184,-1 1-153,4 0-6,-2-1 23,2 2-47,-2-2 54,-1 1-69,1 0 86,0 0 1,0-2 56,0 0-27,-2-1-67,1 2 1,-1-3 30,2 2 0,-1-2 12,-1 3 59,-1-3-72,2 3 0,-1-3 34,2 3-6,-2-3-2,2 3 35,-2-2-38,0 1-5,1 1 11,-1-3-89,2 3 80,0-1-27,0 2 0,-2-2 11,1 0 3,-2-2 37,2 3-32,-1-1-4,2 0 0,-2 1 18,1-1 138,-2 0-114,2 1 104,-1-1-137,0-1 20,2 2-196,-4-3 110,2 1 1,-5-4 14,-1-1-43,0 1 0,0-4 27,0 1 1,0 0 0,0 2 1,1 0 8,-1-2-3,0 3 1,0-2 89,0 0-87,1 2 1,-1-2 19,0 0 1,0 2-6,0-1 17,1 2 0,-1-4 88,0 2 18,2 1-69,-3-3-10,2 5-123,-2-4 119,3 3-163,-2-1 144,4 0-73,-4 1 19,4-3-3,-3 2 0,2-2 13,-2 1 1,2 1 0,-1-1 112,1 2-101,-3-3-3,2 1 14,0-2-25,-1 1 1,2 1 14,-2-1-5,2 3 0,-1-2-22,1 2 23,1 0-19,-2-3 11,0 3 18,2-1-13,-2 0-1,2 2 1,0-2 0,0-1 252,0 3-76,2 2-151,-2-1 29,2 3-128,-2-4 121,-3-4 9,2 3 50,-4-5-97,4 5 1,-1-2 106,1 2-76,0 0-84,0-1 51,1 6 58,1-3-59,1 6 0,1-4 200,0 1-114,-2 1 16,2 0-118,-1-1 70,2 2 8,-2-2-6,1 1-4,-1 0-35,2-2 1,-1 1 54,-1-1-87,-1 0 1,2 1-20,-2-2 65,2 1-14,-1 1 1,1-3-13,0 2 1,-2-1-7,1 2 9,-1-3 33,2 1-48,-2 0 2,2 0-35,-1 1 50,2 1 74,0-3-78,-2 3 142,1-1-141,0 2 0,0-2 19,1 0 1,-2-1-26,1 1 1,-1-1 0,0 1-153,1-2 171,0 3-86,1-1 59,-2 2-12,1 0 1,0-2 27,1 0 0,-2-2 30,1 3-32,-3-3-2,4 5 0,-2-2-9,2 2 1,-2-2 17,1-1-38,-2-2 32,2 5-35,-1-3 24,2 5 60,-2-4-22,1-1 6,-2 1 9,2-3 1,-2 3-22,2-1-60,-3 0 67,2 1-88,0-4 77,0 5-82,0-3 37,1 3-1,-2 0 8,2-3 7,-1 3 17,0-2 1,2 0-16,-2 0-2,0-2 2,1 3 1,-2-3-107,2 2 100,-3-2-6,4 1 7,-2 1-11,0-2 44,2 3 0,-2-3-38,1 2 25,-1-2-9,2 3 26,-2-1-50,2 2-4,1-3-9,-1 3 26,2-2-34,-2 1 28,0-1-54,-1 1 41,1-1 8,1-1 1,0 3 12,0-2 0,-2 0 1,-1 0 0,0-1 20,0 1-33,1-2 30,1 3-22,-1-1 7,1 1 0,0 0-2,0-1 0,-2-1-7,1 1 1,-2-2-51,2 3-10,-1-1 38,0 2 18,3 0 0,-4-1-9,3 1 1,-2-2 4,1 1 1,-2-3 13,1 2 1,0-1-14,0 1 0,-1-1 80,2 1-29,-2 0 9,2 0-41,-1 1 0,2-1 4,0 2-12,-2 0 1,1-2 14,0 0-20,0 0 1,1 0 10,0 1 0,-2-3 10,1 2 23,-1-2-34,2 4 0,0-4 5,0 2 0,0-1 4,-1 1 15,0-2 0,1 2-19,0-2 1,0 0-22,-2 2 30,1-2-8,0 4 0,2-4-1,0 2 1,1-1 15,-3 1-200,1-2 178,1 3-47,2-1 0,0 0 33,-1 0 1,-2-1-128,-1 1 97,-1-2 63,2 4-25,1-3 7,0 1 57,0 1-69,-1-1-40,0-1 46,1 3-284,-1-3 49,2 4 57,-1-2 181,1 1 0,2-1-2,0-1 1,-3 2-2,0-2 0,0 0-94,0 0 65,-1 0 2,5 2 0,-2 0-69,1-1 1,-1 0 46,-2-1 32,-1 0 1,1 2 19,2-2-14,-3 1 1,2-2 18,-1 3-70,-1-2 70,3 2-29,-3-3-23,3 3 1,1-2 29,-2 0 1,0-1-44,-1 1 0,-1-1 35,1 1 1,-1-1-7,0 1 0,1-2 44,0 3 0,2-3-39,-2 2 1,2-1 17,-1 1 0,0-1-12,0 1 1,0-2 54,2 1 0,-1 0-46,1 0 0,0 1 4,1-2 1,-1 3-65,1-3 1,-1 2-9,-1-1 1,2 1-300,-1 1 1,1-1 110,1 0 0,0 0-772,3 2 0,0-2 31,2 0 1008,-1 0 0,5 5 0,-2-1 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3T16:02:09.667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1 10 12550 240924 42423,'0'-5'1041'0'0,"0"1"-1525"0"0,0 4 0 0 0,0 8 0 0 0,0 2 1 0 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3T16:02:09.66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8241,'0'5'-728,"0"-1"1284,0-4 1467,0 0-1610,0 4-696,0-3 111,0 3 1,0-3-273,0 3-377,0-3 359,0 6-740,0-1 658,0 3 544,0 0 0,3 0 0,1 0 0</inkml:trace>
  <inkml:trace contextRef="#ctx0" brushRef="#br0" timeOffset="1">22 129 8351,'0'5'-748,"0"4"796,0-5-429,0 6 280,0-1 1,0 0-462,0 0 562,0-4 0,0 3 0,0-2 0</inkml:trace>
  <inkml:trace contextRef="#ctx0" brushRef="#br0" timeOffset="2">36 258 8241,'0'5'243,"0"-1"174,0 0 147,0-3-577,0 3 1,0-3 175,0 2-687,0-2 253,0 3-155,0 0-327,0-3-239,0 8 334,0-5 658,0 6 0,0-4 0,0 0 0,0-3 0,0 3 0,0-4 0,0 6 0,0-2 0</inkml:trace>
  <inkml:trace contextRef="#ctx0" brushRef="#br0" timeOffset="3">43 395 8241,'0'6'-1801,"0"-2"2758,0-1-969,0-2 0,0 5 117,0-3-224,0-3 1,0 6 39,0-3-111,-3-2 179,2 7-183,-2-7 24,3 7-423,0-7 593,0 7 0,0-7 0,0 8 0,0-4 0</inkml:trace>
  <inkml:trace contextRef="#ctx0" brushRef="#br0" timeOffset="4">43 496 8241,'0'5'-958,"0"3"872,0-7 213,0 8-307,0-8 65,0 7-308,0-7 302,0 7 0,0-6-97,0 4 1,0-4 217,-3 1 0,2-2 0,-2 3 0,3 1 0</inkml:trace>
  <inkml:trace contextRef="#ctx0" brushRef="#br0" timeOffset="5">43 624 7904,'0'10'-620,"0"-3"834,-3 0-282,2 1 1,-2-6 96,3 4 0,0-3-807,0 4 349,0-6 106,0 7 323,0-2 0,0 3 0,0 0 0</inkml:trace>
  <inkml:trace contextRef="#ctx0" brushRef="#br0" timeOffset="6">36 753 7696,'0'9'-89,"0"0"1,0-3-113,0 0 302,0-4-238,0 7 0,0-8 131,0 6-346,0-5 0,0 3-221,0-2 573,0-2 0,0 4-111,0-2 111,0-2 0,0 4 0,0-2 0,0-2 0,0 4 0,0-2 0,0-2 129,0 7 1,0-6 44,0 5 0,0-4 147,0 3 1,0-3-12,0 3 1,0-3-143,0 3 0,0-3-243,0 3 1,0-2 140,0 1 1,0-1-717,0 2 346,0-4-244,0 6 548,0-3 0,0 4 0,0 0 0</inkml:trace>
  <inkml:trace contextRef="#ctx0" brushRef="#br0" timeOffset="7">36 1028 8241,'0'6'0,"0"0"0,0-3-255,0 3 0,0-3 272,0 3 0,0-3-195,0 4 1,0-5 114,0 5 0,0-4-385,0 3 1,0-3 66,0 3 381,0-4 0,0 6 0,0-3 0</inkml:trace>
  <inkml:trace contextRef="#ctx0" brushRef="#br0" timeOffset="8">43 1202 8241,'0'6'-1096,"-3"0"650,2-4 134,-2 6 0,3-6-23,0 5 335,0-5 0,0 2 0,0-4 0</inkml:trace>
  <inkml:trace contextRef="#ctx0" brushRef="#br0" timeOffset="9">43 1303 8241,'0'9'-1233,"0"0"679,0 0 554,0 1 0,0-1 0,0 0 0</inkml:trace>
  <inkml:trace contextRef="#ctx0" brushRef="#br0" timeOffset="10">43 1459 8241,'0'9'43,"0"0"56,0 0 0,0-3-493,0 0-158,0 1-10,0 2 444,0 0 1,0-4-146,0 3 1,0-6 71,0 4 69,0 0 0,0 4 122,0-1 0,0-4 0,0 3 0,0-3 0,0 4 0,0-3 78,0 1 1,0-4 59,0 2 16,0-2-139,0 5 0,0-6-86,0 4 1,0-3 105,0 3-35,0-4 0,-3 6 0,-1-3 0</inkml:trace>
  <inkml:trace contextRef="#ctx0" brushRef="#br0" timeOffset="11">43 1615 8233,'-3'5'-441,"1"0"350,-2-2 0,2-1 468,0 4 0,-2-3-121,2 3 1,0 0-445,2 3 0,0 0 92,0 1 0,0-3-472,0 2 0,0-2 568,0 6 0,-3-3 0,-2-1 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3T16:02:09.680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117 412 7601,'-2'0'-443,"0"0"896,2 0-267,-2 0-222,2 0 1,-3 0 146,3 2-104,0-1 70,0 4 1,0-4 69,0 3-57,0 1 0,0 0-31,0 1 1,1 1-25,1-2 0,0 1 28,-2 0 1,0 2-53,0 0 0,2 2 50,-1-2 0,0 2-94,-1 0 0,0 0 82,0-1 1,0 2-109,0 0 0,0-1 63,0 0 1,0 0 2,0-1 0,0 2 62,0 0 1,0-3-53,0 0 1,0 1 97,0 1 0,0 0-86,0 0 0,0-2 11,0 2 0,-1-3 8,0 4 1,-1-4-68,2 3 1,0-2 18,0-1 1,0 2-6,0-1 0,0 0 20,0-2 0,0 1-3,0 1 1,0-2 60,0 2 1,0-1-61,0-1 0,0 0 31,0 2 1,0-1-40,-2 1 0,2 0-6,-2 1 1,1-2-48,1-1 0,0 1 69,0 1 0,-1-2-49,0 3 1,1-3 36,-2 0 0,2 0 3,0 0 0,0 0-20,0 0 1,0 1 8,0 1 0,-2-2 0,0 2 0,1-1 1,1-2 1,0 2 10,0 1 0,0-1-9,0 1 1,0-2 84,0 0 1,0 2-81,0 0 1,0 1 42,0-1 0,0-1-33,0 3 1,0-2-15,0 2 1,0-2-3,0 2 1,0 0-6,0 1 1,-2 0-10,1-2 1,-1 2-7,2 0 0,0 0-6,0-1 1,0 2 20,0-2 1,0-1-26,0 1 0,0-1 21,0 1 0,-2 1 6,1-4 0,-1 4-7,2-1 1,0 1 19,0-2 0,0 3-12,0-2 1,0 1 1,0-1 1,0 2-49,-2-2 0,2 3 43,-2-3 0,2-1-7,0 0 1,0 1 1,0 0 1,0-1 10,0-1 0,-2-2-9,0 3 0,1-2 1,1-2 0,0 2 23,0 1 1,-1-1 4,0 0 0,0 2 17,0-1 1,0 1-34,1-2 0,0 1-6,0 2 1,0-2 8,0 2 0,0-3-35,0 4 0,0-2 33,0 1 0,0 0 2,0-2 1,0 3 28,0-4 1,0 4 1,0-1 0,0-2 89,0 3 0,0-3-107,0 2 0,0-3 28,0 1 1,0 0-13,0 1 1,0-2-75,0-1 1,0 1 36,0-2 1,0 1-16,0 0 1,0 0 10,0 1 0,0-2-11,0 1 0,-2 2 23,1 0 0,0 1-12,1-2 1,0 1 51,0 1 1,0 0-44,0 0 0,0-1 19,0 0 1,0 0-21,0 0 0,0 2-3,0-2 0,0 1-21,0-4 1,0 3 31,0 0 1,0 0-2,0-2 1,0 2-11,0 0 1,0 1 12,0-1 1,0 0-13,0 2 0,0-1-38,0 0 1,0-2 32,0 3 0,0-2-2,0 1 0,0 0 22,0 0 1,0 0 1,0 0 1,0 0-23,0 1 0,-2 1 2,0-3 0,1 3-5,1-2 1,0 1 9,0-1 0,0 0-12,0 0 1,0-1 12,0-1 0,-2 2-2,1-1 1,-1 0-5,2-1 0,0-2-1,0 1 0,0 2 1,-2 0 1,2 0 1,-2-2 1,1 0 8,1 0 0,0 0-7,0 0 0,0 2-16,0 0 1,0 0 8,0-2 1,0 0-3,0-1 0,0 4-5,0-2 1,0 1-2,-2-1 1,2 0-19,-2 1 0,2 0 22,0 1 1,0-2 8,0 0 0,0 1-10,0-1 1,0 0 43,0 1 0,0-1-41,0-1 0,0 2 33,0-1 1,0 1-28,0-1 0,0-1 3,0 2 1,0-1-50,0 0 1,0 2 46,0-1 0,0 0-22,0-2 1,0 2 13,0 1 1,-2-1-3,0-1 0,1 0-5,1 1 0,0 1 31,0 1 1,0 1-8,0-1 1,0 1 4,0-1 0,0 1-9,0 2 1,0-4 3,0 1 0,0 0-61,0 2 0,0-1 52,0-1 0,1 1-25,0-3 0,0 1 19,0 0 0,0 0-20,-1 0 0,0-2 8,0-1 0,0 2-7,0 0 1,0 2 18,0-2 0,0 1-1,0-1 0,0-1 17,0 3 0,0-1-20,0 1 0,-1 2 17,0-3 0,0 1-14,0-1 1,0 1-11,1 0 1,0 1-29,0-4 1,0 2-7,0-2 1,0 0-14,-2 2 0,2-3 40,-2 0 0,2 2 31,0 0 1,-2 0-36,0 1 1,0-2 98,2 0 1,0 1-91,0 0 1,-1 3 40,0-1 0,-1 0-21,2-1 1,0 1 5,0 0 1,0 1 12,0-2 1,0 1-7,0 0 1,0-2 42,0 2 0,0-1-51,0 1 1,0-1 68,0-1 0,0-1-70,0 1 0,0 0-2,0 0 0,0 1-6,0-1 1,0-1-5,0 1 1,0 0-2,0 0 0,0 2 17,0-2 0,0 0-41,0-2 1,0 2 28,0 0 0,0 1 0,0 0 0,0 0 11,2 0 0,-2 1 5,2 0 0,-2 0-18,0 1 0,0-1 7,0-2 1,0 3-7,0-1 1,0 0 6,0 0 1,0 1-7,0-3 1,0 2 4,0-3 0,0 4 22,0-4 1,0 2-30,0-3 0,0 1 1,0 1 0,0 2 0,0-2 1,0 0-1,0-1 0,0 1-5,0 2 0,0-2 9,0 0 1,0 1-8,0-1 1,2 2 3,0 0 0,0-2-7,-2 1 0,0-2 5,0 2 1,0-3 0,0 1 0,0 2-27,0-1 0,0 0 26,0-2 0,0 0-43,0 0 0,0 0-6,0 0 1,0 0 42,0 0 0,0 2-11,0 0 0,0-1 18,0 0 0,0-1-21,0-1 0,0 1-31,0 1 0,0-1 39,0 2 0,0-1 0,0 0 1,0 0 39,0-1 1,0 2 4,0 0 1,0 0 28,0-2 1,0 2-64,2 0 0,-2 1 13,2-1 0,-2-2 3,0 2 0,0-1-39,0-1 1,0-1 25,0 2 0,0-1-5,0-1 0,0 1 79,0 0-41,0 0 1,0 0 44,0 0 1,1 0-67,1 0 1,0 0-2,-2 0 0,0 0 13,0 0 0,0 0-15,0 0-11,0 0 1,0 0-7,0 0 1,0 0-5,0 0 1,0-2 16,0-1 0,0 0 105,0 1-105,0-1 0,0 3-11,0 1 0,0-3 13,0-1 1,0 1 12,0 3-58,0-2 0,0-1-94,0 1 0,0-4-352,0 3 248,0 0-199,0 2 0,0-2-164,2 0 598,-2-3 0,2 2 0,-2-3 0</inkml:trace>
  <inkml:trace contextRef="#ctx0" brushRef="#br0" timeOffset="1">14 590 8229,'-2'6'-1244,"1"-1"1781,-2 0-70,2-1-64,-1-2 686,2 1-936,2-10 1,-1 4 2,2-5 0,0-1 14,2-2 1,0-1-49,-1-3 1,1-1 135,-1 0 1,3-1-76,-1-1 1,3-2-12,-1-2 0,2-2 18,1 1 1,0-4 8,-2 2 0,0-1 34,-1 2 1,-1 0 11,-3 1 1,1 2-6,-1 3 0,0 1-302,-3 3 0,1-1-572,-1 1 1,1 4 452,0-2 1,-2 2 54,2-3 1,0 1 130,-1 1 1,0-1-100,0 2 1,-1 0 30,0 2 0,2 0-77,0 2 92,-1 0 1,-1 2-62,0 0 56,0 3 1,0-2-18,0 0 19,0 3 85,0-3 1,0 8-24,0 0 1,0 1 1,0-2 1,0 1 35,0 3 1,0-2-48,0 2 0,0 0-31,0-1 1,0 1 32,0 1 1,0-1-6,0 0 1,0 0 1,0 1 0,0-1 29,0 0 1,0-2 20,0 2 0,2-1 109,-1-1 0,1 0-12,-2 0 0,0 0-65,2 0 1,-1 0-25,0 0 1,0 0 6,1-1 1,-2 2-135,2-1 1,-2-1 132,2 2 0,-2 1-141,2 0 1,-1 0 16,-1 0 1,1-1-96,1 3 1,0 0 172,-2 2 0,0-2-44,0 0 0,0 0 165,2 2 1,-2-1-94,2-1 0,-2 0 12,0-1 0,2 1-36,0 0 1,-1-2 42,-1 1 0,2-1-26,-1 0 0,1 0 34,-2-1-61,2-2 1,-2 1-10,2 0 1,0-2 52,0 0 1,0-1-34,-1 1 0,0 2-53,0-3 1,0 2 54,1-1 0,-2 2-59,2-3 0,-2 3 26,0 0 1,0-3-4,0 2 1,0-3-208,0 1 208,0-1-245,0 0 220,0-7 1,-1 3 74,0-4-90,-1 2 1,1-2 2,0-1 0,0 4 16,0-1 0,0 2-9,1-2-64,-2-1 1,2 0 73,-2-1 0,0 0-53,0 0 1,0 0 30,0 0 1,2-1-36,-3 0 1,1-2 72,-1-4 1,2-1 5,-3 0 1,2-2-8,-2 0 1,1 0 1,1-1 1,-1 1 70,2 2 0,-3 3-95,3 0-8,-1 4 25,0-2-121,1 6 1,-1 0 75,1 3 1,0 0-4,0-2 62,0 1 0,0-1 1,-1 2 111,2-3-139,-2-1 1,2 1 189,0-1 0,0 2-17,0-3 2,0 4 0,0-2-61,0 1-8,0 2 16,0-6-48,0 3 0,-2-4 29,1 2 0,0-1-32,1 0 0,0 0 122,0 0 1,0 1-113,0-1 0,0 3 103,0-2 1,0 0-67,0-1 0,0 2-67,0 0 20,0 0 0,0 0-149,0 0 100,0 3 34,0-2 31,0 9 0,0-2-40,0 6 1,0-2 6,0 2 1,0-1 18,0 2 0,0 0 6,0 1 0,0 0-79,2 2 1,-2 0 57,2 0 1,0 3-59,0-1 0,-1 1 45,-1 0 1,1 2-134,1-1 0,-1-3 126,-1 1 0,0-2-6,0 2 1,0-5 1,0 2 1,2-6 1,0 1 0,-1-3-254,-1-1 231,0-3-261,0 2 212,0-8 1,0 0-116,0-5 0,0 0 86,0-1 0,0-4-106,0-1 1,0-1 109,0-1 0,0-2-14,0 0 1,0-2 86,0 3 0,-1-3-72,-1 1 1,0-1 96,1 3 0,0-3-83,0 2 0,-1 0 86,0 2 1,-2 2-37,3 1 0,0 3 8,1 0 1,-1 3 27,0 1 215,-1 0-129,0 7 227,2-1-182,0 7 0,0-3-42,0 4 107,0-2 1,0 3-48,0-1 0,0-2-42,0-1 1,0 0 4,0 0 0,0-1 11,0 3 0,0-3 76,0 1-107,0 2 0,0 0-151,0 1 0,0 1 94,0-2 0,0 3-185,0 0 1,0 3 52,-1-1 1,0 2-139,-2 2 1,-1-1 50,0 5 1,-1 0-8,1 3 0,-4 2-72,0 3 1,0-1 95,1 3 1,-4-3-25,1 1 1,0-4 45,1 0 1,0-3 133,-1-1 0,3-3-119,-1-3 0,2-1-57,-1 1 0,4-2-3,2-2 1,0-2-474,1 1 255,0-4 0,1-1-104,0-2 504,2 0 0,4-5 0,0-2 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3T16:02:09.682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19 299 8405,'-5'5'-223,"1"-1"45,1 1 0,-1-3 650,3 1 358,-1-1 91,2 1-907,2-3 0,-1 0 1,2 0-30,1 0 0,0 0 128,1 0 0,0 0-33,-1 0 1,0-2-34,0-1 0,0 0 58,2 1 1,1-3-136,0 3 0,-1-1 139,0 1 1,2-3-271,1 1 0,0-1 54,1 1 1,-1-1-94,-1 1 0,2-1 99,-3-1 1,3 0-112,-2 0 1,1 0 106,0 0 1,0 2-12,-1 0 1,0 2 31,-2-2 1,-1 3 17,1-1 1,-1-1 11,0 1 0,-2 0 44,1 2 1,-3 0 3,2 0 7,-2 0 0,2 0 219,-2 0 15,0 0-135,3 0 225,-4 0 464,3 0-760,-8 0 3,5 0-11,-7 3 29,7-2 1,-3 1 53,1-2-99,2 0 262,-2 0-270,6 0-50,-3 0 61,3-2-452,-2 1-23,-1-2-327,1 3 293,0 0-37,-2 0 538,3 0 0,-3 0 0</inkml:trace>
  <inkml:trace contextRef="#ctx0" brushRef="#br0" timeOffset="1">56 42 8374,'0'-3'-816,"0"-2"1,0 3 407,0-1 1,0 1 843,-2-3 1,2 3-12,-2-1 0,1 1-75,0 0 1,-1 1 218,0-1-31,-2 1-94,0-1 7,-1-1-45,0 2-210,3-1-287,0 2 330,2 0-128,0 2 0,0 1 8,2 1 1,-2-1 2,2-1 0,0 0 14,2 1 0,-2-1 24,1 3 1,0-2-4,2 4 0,0-4-157,-1 1 0,2 0 149,1 2 1,-1 0-210,-1 0 1,1 0 55,0 0 1,2-1 50,-2-1 1,3 3-8,-2-3 0,2 3-9,-1-4 1,1 3-40,-1 0 1,0 0-4,2 0 0,-1 0-55,1 0 0,0-1 101,0 2 1,0-2-108,1 2 0,-3-1 33,-1-1 10,0 2 0,-2-2 15,1 1 3,-2-2 8,-2 1-7,0-4 7,-2 1-3519,2-2 3522,-4 3 0,0-3 0,-3 3 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04:54:46.413"/>
    </inkml:context>
    <inkml:brush xml:id="br0">
      <inkml:brushProperty name="width" value="0.22857" units="cm"/>
      <inkml:brushProperty name="height" value="0.22857" units="cm"/>
    </inkml:brush>
  </inkml:definitions>
  <inkml:trace contextRef="#ctx0" brushRef="#br0">108 0 8998,'0'8'-78,"-1"0"1,-2 0 282,0 3 1,-2 0 98,2 0 1,0-3-165,3 4 0,0-3 135,0 6 1,0-1-103,0 1 0,0 1 129,0 3 1,0 6-186,0-2 0,0 8 50,0-1 1,0 7-15,0 5 0,0 2-7,0 1 1,0 2-185,0 2 0,0-1 193,0 4 1,-3 3 129,0 3-85,0 1-199,3-7 0,0 3 180,0-3 0,-3 3-159,0-6 0,0 4 4,3-4 0,-3 5-84,0-1 0,-3 2 98,3-3 1,-3 3-138,3-6 1,-3-4 128,3-3 0,0-1 7,3 5 1,0-1-50,0 0 1,0-1 35,0-3 0,0 6 20,0-5 0,0 0-16,0-9 0,0 3 82,0 2 1,0 0-45,0 4 1,0 2 13,0-3 0,0 0-21,0 0 1,0-1-6,0 2 1,0-3 74,0-5 0,0 0-50,0 1 1,0 2-7,0 1 0,0 0-3,0-4 0,0 3-134,0 1 1,-1 4 120,-2-5 0,2 5-135,-2-4 1,-1 1 28,1-1 1,-3 0 73,3 4 1,-1-3-45,1-5 0,2 6 20,-2 1 0,2 2-30,1-2 0,0 3 29,0-7 0,0 0-41,0-2 0,0-1 65,0 0 1,0 0 3,0 0 0,3 0 148,0-1 0,0 11-175,-3 1 0,2-2-36,0-5 1,-1 0 0,2 1 44,-2 2-80,-1-9 1,3 5 131,0-7 1,0-1-53,-3 1 1,0 0 58,0-1 0,0 5 18,0-4 0,1-1-35,2 2 0,-2-2-31,2 5 1,-2-4-104,-1 1 0,0-7 107,0 3 1,0 1 27,0-1 1,0 3-7,0-4 1,0 5-5,0 0 1,0 1-4,0 3 0,0-1 0,1-1 47,2 1-285,-2 0 1,6 5 144,-4-2 1,1-1 294,-1-5 1,-2 1-171,2-1 0,-2 1 1,2 1 6,0-3-62,0 3 1,-3-4-88,0 6 1,0-3-22,0-1 1,0-5-194,0-7 0,0 1-746,0-5 0,-1 0 19,-2-3 1016,2-7 1,-3-5-1,4-5 1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04:54:46.414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37 510 8089,'-6'0'-1472,"0"0"1391,4-5 1,-5 2 664,4-4 0,-2 3-55,3-3-563,1 4 854,-3-7-546,4 4 0,0-1 546,0-1-260,0 5-265,0-7 1,1 9-157,2-3 0,-1 3-215,4 1 1,-3 0 73,3 0 1,1 0-186,5 0 1,-1 0 76,4 0 1,4 0-70,4 0 0,9 0 0,3 0 1,6 0-227,7 0 1,-2 0 364,5 0 0,-23 0 0,-1 0 4,3 0 1,0 0 0,3-2 0,0-2 5,1 1 0,0-1 0,0 1 0,0 0-196,1-1 0,-1 0 0,-3 3 0,0-2 224,0 0 1,1-1 0,-1 1 0,1 0 28,1-1 1,0 0-1,-1-1 1,1 1-19,-1 2 1,-1 0 0,-1 1 0,-1-2 49,-1 3 1,1 0-1,1 0 1,-1-3-32,1 1 0,-1 0 0,3 0 0,1 0-18,0-1 1,0 2 0,-3-1-1,2 1-4,-4-3 0,1 1 0,1 1 0,0 0-55,0 2 0,0-3 1,2 1-1,0-1 35,0 1 0,-1 1 1,-2-3-1,1 0-56,0 2 1,0 1 0,-2-4 0,-2 0-237,25-3 0,0 4 275,0 0 0,-1-1 73,-21 3 0,0 0 0,-2-2 0,0 1-76,23-1 1,0-4 149,-2 4 1,-22 2 0,2-1-46,1 1 0,1 1 0,2 0 0,0 1-45,-1-3 1,1 2 0,-3-2-1,-1 0-8,23-1 1,-25 1-1,1-1-6,2 2 1,1 0-1,2-2 1,-1 0-8,4 3 0,-1-1 0,-4-2 0,0 0-62,-3 3 0,0-1 0,-2-1 0,1 1-27,1-1 0,0 2 1,3 0-1,0 0 42,0 0 1,0-1 0,0 1 0,0 1 23,-3 0 0,-1 0 1,22-4 37,0 0 0,1 0-4,-22 4 1,3 0 0,-2 0 0,1-1-3,1-1 0,0 0 1,-1 2-1,-1-1 100,23-3 1,-23 2 0,0-1-52,-2 1 1,1 0 0,3 0-1,1-1-19,0 1 1,1 1 0,-2 0 0,1 1-5,0-3 0,0 2 0,1-2 0,-2 0-8,-3 2 1,-1-2 0,4-1 0,0 1-16,-1 1 1,-1 0 0,2 0 0,0-1 26,-1 1 0,2 0 1,-2 2-1,0-2 9,22-6 0,-24 7 0,-1 0-31,22-3 1,2-1-7,-20 3 0,0 0-643,0 1 0,0-2 563,-2 0 0,-2 2 1,25-1 101,-10-2 1,2 2-72,5-2 1,1 2 4,2-2 1,-7 4 56,-4 0 212,-8-5-266,-5 3 201,-1-2 324,-8 4-493,5 0 4,-2 0-9,2 0 29,0 0 9,7 0-306,-10 0 285,10 0 22,-11-6-19,3 5-379,-4-3 1602,0 4-1436,-4 0 560,-5-6-845,-1 5 867,-7-4-762,6-1-664,-5 6 1035,1-5 0,-3-1 0,0 0 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04:54:46.415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287 2187 8160,'-3'15'-262,"0"0"1,-3 0-309,3-4 1,-3 0 465,3 1 1,-3-1 324,3 1 1,-3-5 236,4 1-361,-6 0 0,4-1 111,-2 1-172,2-6-345,4 3-238,0-5 322,4-5 135,1-1 0,4-7 90,0-2 0,4-3 0,1-5 0</inkml:trace>
  <inkml:trace contextRef="#ctx0" brushRef="#br0" timeOffset="1">349 2073 8108,'10'-27'-584,"-3"3"-74,-1-2 1,2 2 890,-6 1 1,1 4 869,-3 0 1,4 5-418,-1-1 0,0 6 244,-3 2-880,-5 5 34,0-4-210,0 6 182,-3 0 1,7 6 97,-6 1 0,5 0-74,-4 5 0,3-4 59,-3 7 1,3 3-280,-3 1 0,2-1-28,-1 1 0,2-1 168,-3 5 0,-1 5-79,-1 2 1,1-1 127,2 1 1,-1 1-33,-3 2 0,0-1-27,1 2 1,-2-6-4,1 5 0,1-6 6,2-1 0,-1-1 0,4-2 1,-2-6-139,2-2 158,-1-3-151,4-5 115,0-3-200,0-14 1,0 3-26,0-8 0,0 3-10,0 1 1,0-3 31,0-1 55,0-2 1,0-6 0,1 0-140,2 1 109,2-1 1,4-1 0,0-2 99,0-4 0,3-3-171,0-1 216,4 0 1,-3-1 87,2-3 1,1 3 109,-4-3 0,-1 7-70,-1 5 0,-3 3 438,-1 5-226,2 7-40,-7 5 120,3 6-250,-4 0-6,0 6 0,-3-1 134,1 7-98,-1-1-20,3 1 1,-1-1 89,-3 0 0,4 0-112,-3 1 1,1-1 73,2 1-71,0 4 31,0-4 1,0 8 27,0-4-52,0-1-31,5 1 1,-3-2 136,4 5-110,-5 0 9,8-2 2,-4 5-4,-1-4-180,4 4 0,-2 1 69,3-1 0,-1-3-80,-3 0 0,3-1 79,-2 1 0,1 2-22,0-2 1,-1-2 16,-3-3 0,3-1-10,-3-1 1,3-1 9,-3 1 1,1-7-9,-1-1-63,-2-2 96,3-2-376,0 0 72,-3 0 226,3 0-18,-8-6 206,3 5 0,-8-3 0,1 4 0,-3 0 0,-4 0-64,-1 0 1,2-4 26,-1 0 1,-1 0-11,-5 4-94,-1 0 0,-6-4 0,-2 1-59,-3 0 1,-2 2-418,-1 1 251,-4 0 1,5 0-166,-1 0-256,8 0 486,6 0 0,8 0-119,3 0 199,4 0-313,3 5 0,9-3-101,4 6 187,4-6-355,8 4 258,3-6 111,2 0 1,3 0-363,1 0 663,-3 0 0,5 0 0,-2 0 0,3-6 0,1 0 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04:54:46.41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313 270 8114,'9'12'-331,"-3"-4"-42,0-1 1,-1 1 848,4 3 1,-3-1-47,1-3 0,-6 4-6,3-4 1,-4 0-47,0 1 1,0-4 58,0 3 1,0-1-115,-4 2 1,-1 1 0,-4-1 0,-2-2-107,-1 2 0,-1-4 15,1 3 0,-2-4-223,-4 1 1,3-4 82,0 0 0,0 0-637,-3 0 353,0 0-77,0-4 1,1-6-240,2-5 0,4-5 248,4 1 0,4-2-76,3-2 0,3-4 175,4 0 0,4-2 200,4 2 0,6-1-49,3 2 1,-1 5-108,1-1 1,-1 7 182,1 0 1,-2 7-9,-1 4 1,-2 4 113,-1 4 0,-2 4-91,-4 7 0,1 3 126,-5 9 0,0-3-140,-2 3 1,-2 0 110,-4 0 0,0 1 12,0-1 1,-5-5-92,-3 5 0,-3-6 206,-4-3 0,0-3-96,-3-1 1,0-2-55,1-5 0,-1 2-91,0-5 0,-1-1-125,-2-3 0,1-3-50,-4-1 1,3-6-238,-3-1 1,3-2-23,-2-6 0,7 0 109,1-3 0,5-1 51,4 0 1,3-3 45,6-1 0,7-3-79,8 3 1,4 1 143,5 4 0,0 0 15,4 3 1,-4 3 24,3 5 1,-5 4 176,-1 3 0,-4 4 66,1 4 1,-3 4-72,-3 7 1,-3 0 58,-2 7 1,-3-1-68,-1 5 1,1 2 53,-4-1 1,-1-2-1,-5-2 0,-2 0 178,-4 0 0,-3-4-56,0 0 0,-4-5 181,2 1 0,-4-7-267,-3 0 0,2-5-145,-2 0 1,-1-2-186,1-1 1,-3-1 109,3-2 1,-3-8-112,3-4 1,4-5 40,6 1 1,1-2-451,1-2 0,3 0 120,3 0 0,8-2-19,3-2 1,9 1 200,7 3 1,-1 1 251,1 3 0,0 7 122,3 4 0,-3 6-68,0-2 0,-6 4 219,0 4 0,-1 7-107,-5 8 0,1 3 25,-5 0 1,0 1 1,-1 0 0,-3 0 32,0 4 0,-4-7 63,3 2 0,-6-3-100,-2 0 0,-7-2 70,1-6 0,-6 0-63,3-4 1,-3 2-185,-1-6 1,0 0 21,0-6 0,0 0-97,0-5 1,0 0-110,0-8 1,0 3-338,0-6 1,4-2-156,3-5 0,4 0 235,4-3 1,3 2 47,3-3 0,6 0 68,6-5 0,3 7 353,3 1 0,2 9 23,4 3 1,-3 1 118,0 3 0,-4 5-147,1 2 1,-3 10 47,-3 5 0,0 5 136,-3 7 1,1 3-40,-5 0 0,-3 5-95,-2-5 1,-2 4-24,-1-3 0,-1-1 215,-2-4 1,-5-2 25,-4-1 0,-3-6 9,0 2 1,-3-3-186,0-5 0,1-1-17,-1-6 0,-1 0-79,-2 0 1,1-2-257,-4-2 1,3-1-267,-3-7 1,4-3 254,-1 0 0,3-5-256,3 1 1,4-3 139,5 0 0,2-5-58,4 1 0,5-1 174,4 4 0,7 2 219,5 2 1,3 3-131,0 5 0,-1 5 151,1 2 1,-4 2 208,1 2 1,-5 6-62,-1 5 1,-1 3 32,1 5 1,-5-1 2,-4 5 0,-4 1 31,1 2 0,-3-2-11,0 3 1,0-4 129,0 0 1,-6-4-121,-3 0 1,-3-6 85,0 3 1,-3-7-178,-6-1 0,1-6 52,-4 2 0,0-3-294,-3-1 1,1-5-86,-1-3 0,0-1-116,0-3 1,4-3 53,6 0 1,3-5-125,5 1 1,4-3 31,2 0 0,7-1-77,5 0 0,5 1 124,7-1 1,6 4 63,6 0 1,1 5 275,-1-1 0,-2 8-80,-1 3 1,-5 3 192,2 1 1,-6 5 48,0 7 0,-6 5 10,-3 5 1,-3 1 0,-3 0 1,-2-1 92,-4 1 1,-1 0 155,-2-1 1,-3-3-126,-6 0 0,-3-2-28,-2 2 0,-1-6-106,0-5 0,-3-4-146,0 4 1,-3-7-43,3 3 0,0-4-144,3-4 1,0-1 41,1-7 1,0 1-221,2-1 1,3-3-36,6 0 1,2-5 89,4 1 0,4 2 133,2 2 1,6 4-14,3 4 0,2-2 143,0 5 0,1 0-25,0 4 0,0 5 138,0 3 1,-3 3 96,0 4 0,-4-1-97,1 5 1,-3-1 33,-3 1 1,-2 3-94,-4-4 1,0 0 157,0 1 1,0-6-59,0 3 1,-4-5 52,-2-3 0,-2-4-122,-1-4 1,-3 0 2,0 0 0,0-1-96,3-2 1,0-4-218,0-4 0,1-1-219,2 1 1,2-4 218,4 0 0,0-4-60,0 4 0,0-1 84,0 5 0,5-1 117,5 1 1,-2 0 23,4 0 1,1 4 256,-1 4 0,1 2-84,-1 1 0,-2 1 178,2 2 0,0 4 17,-3 4 1,1 4-76,-3 0 1,-2 4-117,1-4 1,-4 2-5,1-2 0,-3-3 3,-3 4 1,0-5-37,-6-3 1,1 0-1,-3-4 1,1 1-56,1-1 1,-3-2-144,0 1 1,0-6-170,3 0 1,0-6 128,0 2 0,3-4-158,0 0 0,5 0 81,-3 0 0,3-3 130,1-1 1,5 4 37,0-5 1,3 7 2,1 1 1,0 4 29,0-3 1,3 5 199,0-2 0,0 2 63,-3 2 0,-3 6-138,0 1 0,-1 1 61,1 3 1,-2-2-13,-4 5 0,0 4-63,0-3 0,0 0 41,0 0 1,-4-1 132,-2 1 1,-2-4-122,-1-3 0,-1 0 3,-2-4 0,2-1-221,-2-3 0,1 0 126,-1 0 0,2 0-275,-2 0 0,2-4 90,1-4 0,3-2-174,0-1 0,4-4 20,-1 0 1,2 0 32,1 4 1,4-3 96,2-1 0,3 4-2,3 0 1,-2 1 144,2 6 0,1-4-109,-1 4 1,0 0 250,-3 4 0,0 0 42,0 0 0,0 6 63,0 2 1,-4 1-128,-2 3 1,-2-1-21,-1 1 0,0 0 58,0 3 0,-4-6-84,-2 3 1,-2-4 143,-1 4 1,-1-5-128,-2 1 0,1-5 31,-4 0 0,1-2-27,0-1 1,-3-1-219,2-2 0,-2 0 35,2-5 1,3 1-93,3-5 1,0-2 101,4-1 1,1-3-126,4 3 1,0 2 69,0-6 0,6 3 62,3-2 0,6 4-71,0-1 1,5 2 108,1 2 1,0 3 7,-3 1 1,-1 4 31,-2 0 0,1 3 136,-4 3 0,0 5 42,-3 7 1,-4-1-57,-2 5 1,-2-4 20,-1 3 1,0 1-16,0 4 0,-6-6 97,-2-1 1,-2 1 10,-5-2 1,0 0 217,-3-4 0,0-4-233,0-4 1,-1-2-69,-1-1 0,0 0-452,-1 0 0,0 0 197,4 0 1,-3-6-332,5-6 0,2 1 158,1-4 0,6 1 2,3-1 1,4 2 74,5-7 0,2 5 21,10-4 0,-1 4 57,7-3 0,0 3 211,3 0 1,-1 6 11,1 2 0,-3 5-80,0-2 0,-4 3 69,1 1 0,-5 5-10,-1 2 1,-6 3 41,1 2 1,-6 4-79,-4 3 1,0 1 12,0-1 0,0 1 40,0-5 0,-3 5 142,-3-5 1,-5 3 34,-1-3 0,-1-1-50,1-6 1,-2 0-74,-4-4 1,0-1-95,0-3 0,0 0-155,0 0 0,1 0 32,2-4 1,-1-4-206,1-6 1,2-1 176,5-3 1,3 3-67,5-4 0,0 0-120,0-4 1,8 0 18,4 0 0,4 2 5,2 2 1,2 3 40,1 5 1,3 3 250,-3 1 1,-1 4-19,-5-1 0,1 8 87,-4 4 1,0 3-45,-3 4 1,-4 3 121,-2 4 0,-2 0-92,-1 1 0,0 0-8,0 0 0,-1-2 155,-2-2 1,-2-2 93,-4-6 0,0-1 52,0-2 1,-1 0-249,-2-4 1,2-1-31,-2-7 1,-1 1-143,1-4 1,-1-5-254,1-3 0,4-1 16,-2 1 1,2-2 131,1-6 0,3 2-92,1 2 1,3-3 0,3 3 0,3-1-205,6 1 1,-1 4-54,4 7 1,-1 3-55,1 5 1,1 2-17,-4 1 567,0 4 0,-3 14 0,0 3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2T22:55:50.552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14 56 8100,'-7'-13'-1087,"4"3"1784,0 4 0,3 17-493,0 7 0,0 2 22,0-7 0,0 0-41,0 0-63,3 0 1,-1 2-21,3 1 0,0-1-35,-3-2 0,3 0-24,-1 0 0,2 0-139,-2 0 0,2 0 21,-2 0 0,0 0 77,0 0 0,-3 2-196,2 0 0,-3 1 43,0-3 1,0 0-260,0 0 1,0 0-130,0 0-222,0-3 761,-3 2 0,0-5 0,-4 3 0</inkml:trace>
  <inkml:trace contextRef="#ctx0" brushRef="#br0" timeOffset="468">339 167 7648,'8'0'862,"-2"6"-251,-4-2-468,-1 9 0,2-3-17,-3 3 0,0-2 10,0 0 0,0-3 64,0 3 84,-3-3-416,0 7 3,-7-4-216,0 2 179,-3-3-260,-3-7 312,2 0 0,1-9-98,5-2 0,1-2 16,3-1 1,-1 0 94,2-4 0,1 1-104,2-1 0,0 0 84,0 0 1,3 1 107,2-1-33,0 1 1,5 0 109,1 1 0,-1 3-95,1 6 319,-3 2-74,4 2-172,1 10 1,-2 3 15,0 4 0,-3-1-27,-2-3 0,-2 0 56,1 0 0,-4 0-132,1 0 1,-1 0-157,-1 0 0,0-2 222,0 0-21,0 0 0,0-1 0,0 0 0</inkml:trace>
  <inkml:trace contextRef="#ctx0" brushRef="#br0" timeOffset="834">626 180 8134,'10'0'10,"0"0"610,-1 0-126,-5 3-229,5 4-30,-8 6 53,2 3-275,-9 4 236,2-1-391,-9-2 185,3-1-454,-3-6-15,0 0 62,3-7 82,-2-3 148,4-6 0,0-7-84,3-2 0,3-2 57,2 2 1,0-1-60,0 3 0,2 0 88,3 0 0,3 0 76,0 0 0,2 3-74,-1 1 1,-2 4 190,4 1-389,-3 3 328,8-2 0,-6 11 0,6 3 0</inkml:trace>
  <inkml:trace contextRef="#ctx0" brushRef="#br0" timeOffset="1300">1258 37 7982,'4'-13'-788,"-1"3"1674,0 3-199,-3 1-324,3 6 0,-4 5 132,-1 6-384,-1 2 0,-4 3-88,1-1 0,-2 2 53,0-2 1,1 1-174,-2 0 0,-1-2-3,2 3 1,-4 1 100,1 1 0,-1 2-169,-1 0 0,-2 0 53,0 3 1,-3-1 8,3 1 1,0-2 24,2-5 1,0-1-223,3-3-224,0-3 527,4 0 0,-1-7 0,1 0 0</inkml:trace>
  <inkml:trace contextRef="#ctx0" brushRef="#br0" timeOffset="1482">998 30 8126,'-4'-10'1311,"1"1"-1402,3 5 35,6 13-561,-5-3 212,11 15 405,-5-8 0,6 4 0,0-1 0</inkml:trace>
  <inkml:trace contextRef="#ctx0" brushRef="#br0" timeOffset="1640">1447 350 8014,'3'-13'-891,"-2"5"-34,5 0 925,-6 10 0,3-1 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04:54:46.41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81 226 8101,'5'-5'-601,"3"4"1398,-7-4-315,7 0-117,-3 4-41,0-4 242,3 5-164,-3 0-1,3 5-193,2-4 1,0 9-1,0-3 40,3 4 1,-2 0-184,-2 0 1,4 0 71,-2 1 1,0-1-238,-5 0 0,-2 5 96,-4-1-71,0 0 178,0-3 1,-8 1-109,-4-1 0,-4 1 2,-2-5 0,-3-2-141,1 2 0,-5-5 35,4 0 0,1-2-142,2-1 0,1-1 191,2-2 0,2-8 30,4-4 1,4-5 2,2 1-7,6-2 1,2-4 0,5 0-126,2-1 88,2 0-456,4 3 460,4 1 1,1 0 28,3 3 1,2 3 65,-6 4 1,4 6-74,-5 2 74,3 3 0,-6 6 110,0 2 1,-4 5-85,-5 3 1,-1 3 179,-2 5 1,0-5-44,-2 1 0,-1-1-55,-3 1 1,0-1-17,0-3 0,-2-3 501,-1 2-615,-2 0 0,-3-5 53,-1-1 0,-1-2 1,-1-2-253,-1-1 131,-4 1 1,3-4 0,-3 0-254,1 0 268,0-5 1,0 3-56,1-6 1,2-2 0,1-3 4,1-2 0,0-4 21,2 3 1,3-3-17,2 0 0,3-4-33,3-3-35,2 2 0,8-4 124,2 5 0,3 5-3,3-1 0,-1 5 35,3-1 0,-3 8 143,1 3 0,0 4 40,1 4 0,-1 3-79,-3 8 1,-3 3 0,-2 4 79,0 1 1,-3 3-31,-5 1 1,-3 3 350,1-4-382,-1 0 0,-4 1 0,-2 0 144,-5-3 0,0-1-134,-7-4 0,1 1 75,-3-4-41,-3-6 1,-1-2-54,-2-4 0,-2 0 0,3-4 28,0 0 1,-2-5-81,4-2 0,-1-5-186,4-3 1,-2 1-259,9-4 302,3-1 1,1-4-1,4 0-208,1 0 1,2 0-1,3 1 1,5 0-119,4 4 1,4-6-44,-1 5 329,2 0 1,3 8 0,3 0-68,0 4 1,-1 2 55,2 5 0,1 1 288,-4 3 1,0 3-25,-3 8-25,0 3 1,-5 5 0,-1 0 250,-6-1 1,-1 1-61,-1-1 0,-4 1-26,3 0 0,-6-2 265,-2-2-326,-8-2 0,-1-6 25,-4 0 0,0 0 0,-3-4 87,-3-3 0,-1-3-105,-3-1 1,-2 0-322,0 0 91,1-5 0,4-2-174,2-9 1,3 3 0,0-5 17,4 2 0,1-5-219,6 2 285,-2 3 0,10-5-219,-2 2 1,2-3 0,2 0-406,2-1 466,2 0 1,7 2-44,0 2 1,3 3-61,0 5 1,6 3 229,-1 0 0,6 6 0,-4-1-314,1 6 618,-1 3 0,-4 7 0,0 2-72,0 3 1,-1 4 454,-2 1-427,-2 5 0,-5-5 1,-2 5 147,-3 0 1,-4-4 253,-5 1 0,-2 0 3,-6-2-211,-5-6 0,-4 1-80,-4-3 0,0-6 0,1 1-49,-2-4 0,6-2-113,1-4 1,0-1-256,3-3 0,2-3 260,7-8-439,0-3 0,2-2 174,0-3 0,3 3 0,4-6-271,0 1 190,0 2 0,4-3 0,3-1-249,0-2 201,6 3 1,-2-1-1,4 4-370,1 1 477,1-1 1,1 6-1,0 6 145,0 6 33,0 3 1,0 4 85,-1 2 0,1 4 0,0 7 186,0 3 1,-3 8-64,0 0 0,-3 1 48,3 0 0,-4-3 296,1 3-321,-2-4 1,-4-4 0,-2 0 348,1 2 1,-4-6 26,-4 0-434,-5-1 0,-4-7 0,-6-1 102,0 0-105,-2-3 1,-2-3-89,-2 0 1,-2 0 0,0 0-87,3 0 0,0-1-332,2-3 0,2-2 235,-2-5-192,2-6 1,5 3-1,2-5-75,2-1 0,4-2 119,0 0 0,4-5-49,-1 1 1,9-2-203,3 2 341,6 2 1,2-3 54,8 4 1,-2 6 0,3 1-9,2 3 1,2 5 270,0 1 1,-2 5 24,2-2-34,-6 13 1,0-1 0,-4 13 293,-2 2 0,-1 2-40,-6 5 1,-3-4-29,-4 5 0,-3-6 279,-1 1-418,0 3 1,-5-8 0,-1 1 124,-6 0 1,-3-7-242,-6 0 0,-1-1 70,-5-3 0,1-5-181,-2-2 6,1-3 1,1-1-145,-2 0 1,3 0-1,1-1-32,2-3 0,4-2-118,3-5 0,1-6-18,5-3 52,-2 5 0,10-6 0,-1 2-63,0-3 1,4 0-107,0 4 180,3-4 1,5 6-142,2-3 1,2-1 228,4 5 0,4 4 0,0 4-201,2 2 542,1 2 0,0 4-104,4 2 0,-4 5 0,1 6 535,-3 1-503,-2 10 1,-4-6-1,0 9 154,-5-1 1,-1-2 194,-8 1 0,0 1-131,-3 0 0,-5-2 413,-1-6-408,-6 2 1,-1-8-176,-5 2 1,-3-3-1,-1-1 32,-1-4 1,2-2-208,-2-5 0,1 0 247,-2 0-395,4-5 1,-1-1 0,4-6-89,2 1 0,2-5-17,4-3-72,0 2 1,4-4 0,3 2-231,4-2 276,3-2 1,5 4 0,2 2-26,2 1 1,5 1 162,2 8 1,-1 2 214,3 5-32,1 0 0,2 1 35,-2 3 0,-2 2 1,-4 7 175,0 2 0,-1 4-71,-2 8 1,-2-4 44,-5 3 0,-3-1 504,-1-3-474,-3 6 0,-6-5 0,-1 1 345,-6-4 1,2-6-261,-5 1 0,-3-4-111,-3-4 1,0-2-191,3-5 19,0 0 0,-1-1 1,0-3-63,2-8 143,-4 1 1,11-10-464,-1 2 0,1-3 158,0-1 1,6 1-232,1-1 0,3 1 0,3-1-20,3 0 1,6 2-65,3 2 380,2 2 1,1 7 0,0 2-118,3 5 352,-2 2 1,4 1 0,-7 1-96,-1 2 1,1 4 102,-4 4 1,-1 4 42,-1 0 0,-4 2 230,0-1-176,-5-5 1,4 10-1,-5-6 182,0-1 1,-5 1-44,-4-3 1,0 1-77,-3-5 1,-2 1 35,-1-2-221,-2 3 0,0-9 0,-2 3 60,1-3 1,0-2-98,0-3 0,2-1-267,1-2 1,2-7-523,3 3 577,6-3 0,-4 1 1,5 0-186,2-2 1,1-3 103,3 3 1,3 4 68,6-5 0,-2 7-61,5 1 251,1 6 1,1-3 0,1 5-88,0 0 1,-4 0 40,-2 0 1,-2 5 158,-1 3 1,0 1 79,0 3-129,-4-1 1,-1 2 0,-5 1 386,-2 1-290,2 0 1,-10-4 0,2 1 141,-1-1-106,-4 0 0,1-4-85,-2-3 1,-2-4-1,3 0 21,0 0 1,1 0-84,5-4 0,-2-3-173,2-4 1,0 0-427,2-1 420,2-4 0,5 3 1,1-3-507,0-1 445,9 6 0,-4-10 0,8 5-163,1 3 1,-1 0 12,0 2 295,-1 4 0,3-1 1,-1 4-81,-1 1 0,-4 2 53,1 1 0,-2 5 280,-1 3 1,-4-1-55,-2 5 83,-2-3 0,-1 7 1,-1-5 4,-2 0 1,-2 5 22,-4-1 1,-1 0-62,-2-3 0,1-5 87,-4 1-289,0-1 0,-3-1 53,0-2 1,0-3 0,2-1-69,1 0 0,-1 0 103,4 0 0,-4-1-501,4-3 222,1-2 1,6-5 0,1 0-201,4-1 1,0-3 194,0 0-33,4-5 0,4 5 1,5-2-161,0 1 176,2-4 0,3 7 0,0-2-2,0 3 1,0 1-32,0 4 253,0-3 1,-3 8 0,-1-2-206,-1 3 351,-1 1 1,-4 5-1,-1 4-102,-2 5 169,-2-1 0,1 7 1,-5-4 46,-2 2 1,0 0 176,-2 1-253,-1 2 0,-3-9 0,-1 3 115,-2-2-214,-1-1 0,-2-3 0,0 1 25,-2-3 0,3-5-179,-1 2 78,0-3 0,-1-1 1,1-1-253,3-3 0,1-2 211,3-5-191,-2 0 0,3-4 1,1-3-215,2 1 379,4-2 1,0 0-50,4 1 0,1 0 0,4-2-56,4 1-138,1 5 0,4-6 1,0 5-153,0 1 243,3 6 0,-2 2 1,2 4 114,-1-2 49,-3 0 0,1 9 0,-1 2 199,-2 4 0,-2 5 68,-5 3 54,-3-3 1,3 6 0,-6-4-4,0 4 0,-1 0-4,-1-3 0,-3 2 117,-4-2-118,-4-3 0,-4 1-58,-2-6 0,-5 0 0,-2 0-108,-2 1 0,-1-6-220,0-2 1,2-3-10,1-1-297,-2 0 0,7-1 221,-2-3 0,6-2 1,3-7-113,2-2 1,4 2 61,0-6 1,5 1-30,1-1 1,4-2-119,5 2 173,0-3 0,4 0 0,3 2-196,4 2 0,-1 4 146,5-2 0,1 5 109,1 3 1,-3 4-129,-2 4 379,2 0 1,-5 2 0,1 4-129,-3 6 1,-6 7 81,-1 0 1,-2 1 101,-3-1 0,-1 2 599,-3-2-413,-5 2 0,0-3 0,-7-4 274,-3 0 1,0-3-414,-3 1 1,2-5-498,-5 1 0,2-6-1538,1 2 1578,4-3 1,-3-1 243,3 0 0,-4-5 0,0-1 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04:54:46.407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407 856 8186,'0'-7'493,"0"0"1,1 3-215,3 0 1,-3-2 430,3 1-328,-3 3-152,-1-9 0,0 7 58,0-5 1,0 4-228,0-4 0,-5 1 48,-3-1 0,-2-2-260,-5 1 120,-2-1 67,-5-3 1,-3-4 93,-5-1 0,3 0-235,-2 5 0,-1 0-149,-2-5 1,0 5 82,4-5 0,1 3 96,5 3 0,5-2-36,3 2 102,2-1 5,1 7 1,6 2-9,5 10 0,1 0-1,7 5 1,3 2 8,3-3 0,5 4-1,-1 0 0,3 3-25,1 3 0,4-5-1,4 5 0,1-5-142,5 0 1,0 1 93,4-2 1,-4 1-56,4 0 0,-6-3 140,3-2 1,-5 3 150,-2-8 0,-9 5-133,-6-5 271,-4 1-235,-4 1 1,-8-3 130,-11 6 1,0-4-199,-6 4 0,0 1 88,-3 3 0,-2 0-133,-3 1 0,3 0 197,-2 1 1,-3-2 119,0 1 1,1 0-91,1 0 1,0 4 128,0 0 1,2 1-175,2-6 0,0 1-33,0 6 1,5-5-118,3 3 1,2-3 112,1-2 1,1 2-15,3-1 0,1-5 97,2 1 0,2-9 343,-6 4-396,6-3 0,-4-2 199,3 0-194,1 0 0,-6-7 30,4-2 0,0-2-76,4-3 0,0-5 63,0 1 1,0-6-217,0 1 1,0-8-128,0-1 1,0-4-310,0 4 1,0-7-119,0-4 1,4-4-460,0-7 1,4-9-1181,0-6 1565,1-6 0,3-1 0,-2 19 699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4T04:54:46.408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1 120 12700 248804 39735,'13'0'-106'0'180,"1"0"1"0"-1,3-1-336 0-11,1-1 1 0-1,3 1 314 0-144,7-3 1 0 1,-1 3-85 0-24,3-1 0 0 0,-2 0 79 0 0,-3 0 0 0 0,1 0 187 0 0,3 2 1 0 0,0 0-100 0 0,4 0 1 0 0,-4 0 39 0 0,1 0 0 0 0,0 0-8 0 0,2 0 1 0 0,1-1 88 0 0,4-2 1 0 0,-3 0-11 0 0,-1 2 1 0 0,3-2 26 0 0,4 1 0 0 0,-1 1-60 0 0,0-3 0 0 0,2 1 135 0 0,0-3 1 0 0,4 1-97 0 0,3-1 0 0 0,0 1 9 0 0,2-1 0 0 0,0 2-37 0 0,1-2 0 0 0,4 2-2 0 0,0 1 0 0 0,-3 0-37 0 0,1-1 0 0 0,-2 2-13 131 0,0 2 0-131 0,0 0 54 525 0,-1 0 0-525 0,-1 0-15 573 0,0 0 0-573 0,0-1 49 488 0,-2-1 1-488 0,5 2-71 523 0,2-2 1-523 0,-3 1-2 461 0,0 1 0-461 0,-1 0-14 511 0,3 0 1-511 0,0-1-5 445 0,0-1 0-445 0,-4 0 10 566 0,1-1 1-566 0,-1 3-8 428 0,-1-2 1-428 0,0 0 36 551 0,-1 0 1-551 0,-2 0-23 425 0,-2 0 1-425 0,-2 1 22 520 0,-3 0 0-520 0,0 0-22 301 0,-4 1 1-301 0,0 0-397 402 0,1 0 384-55 0,-2 0 0-347 0,-5 2 0 0 0,-3 2 0 0 0</inkml:trace>
  <inkml:trace contextRef="#ctx0" brushRef="#br0" timeOffset="1">3188 3235 12049 254941 55774,'-5'-6'268'0'0,"-1"1"269"0"0,4-1-247 0 0,-1 2-484 0 0,0-2 64 0 0,3-2-31 0 0,-2 0 1 0 0,2-5 97 0 0,2 0 1 0 0,-2-2 27 0 0,3 1 0 0 0,0-3 17 0 0,1-1 0 0 0,1-3-23 0 0,-1 2 0 0 0,-2-2 23 0 0,2-3 0 0 0,-2 0-7 0 0,2-3 1 0 0,-1-1 126 0 0,0-1 1 0 0,-2-1-70 0 0,0-2 0 0 0,0-1 86 0 0,-1 1 1 0 0,0-1-102 0 0,0 4 1 0 0,-2-2 6 0 0,-1 0 0 0 0,0-2-24 0 0,0 1 0 0 0,-1-1-2 0 0,2 5 0 0 0,-1-1-89 0 0,0 0 0 0 0,2-3 100 0 0,0-2 1 0 0,-1 1-149 0 0,0 2 0 0 0,0 0 173 0 0,0 0 0 0 0,0-1-5 0 0,1 0 0 0 0,0 0 23 0 0,-2-1 1 0 0,1 1 131 0 0,-1-1 0 0 0,0 0-95 0 0,-1 1 1 0 0,1-2 67 0 0,-2 1 1 0 0,1 0-91 0 0,0-4 1 0 0,1 1 10 0 0,0 2 0 0 0,1-1-80 0-12,-1 1 0 0 0,1-1 16 0-71,0-3 0 0 1,1 2-167 0-3,-1 2 0 0 1,0-3 132 0-2,-1 3 0 0-1,0-2-123 0-2,-1-2 1 0 1,0-1 174 0 8,0 1 1 0 0,-1 0-5 0-5,1 2 1 0 1,-2-4 160 0-7,1 0 0 0 0,0-3-60 0 6,2 2 0 0 0,0 0 155 0-6,1 2 1 0-1,1-2-50 0-4,1-1 0 0-1,-2-1-86 0-4,1 2 1 0 1,-1 0-71 0-11,2 4 0 0 1,0-3-74 0-1,0-1 1 0 1,0 1-48 0 12,-2 0 1 0 0,2 3-247 0-3,-3 0 0 0 0,0-2-256 0 3,-1-3 1 0 1,-1 1 280 0 13,1 1 0 0 0,-1 0-136 0-1,0 1 0 0-1,0-1 25 0 11,0-2 1 0-1,1 1-194 0-16,3 1 567 0 92,1 1 0 0 0,-2-1 0 0 0,-1-1 0 0 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4T04:54:46.410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319 275 12285 256655 48352,'2'11'1934'0'0,"-2"1"-1887"0"0,2 1 1 0 0,-2 0-241 0 0,0 0 1 0 0,0-1 157 0 0,-2 2 1 0 0,1-2-95 0 0,-4 1 1 0 0,1-2 29 0 0,-2 0 1 0 0,-4-1 156 0 0,-1-1 1 0 0,-2-1-64 0 0,-1-3 1 0 0,-1-2-67 0 0,-2-1 1 0 0,-1-2 15 0 0,1-2 0 0 0,0-1 36 0 0,3-2 1 0 0,-1-3-3 0 0,0-1 0 0 0,1-2 49 0 0,-2-2 1 0 0,0-1-10 0 0,0-4 1 0 0,1-1 82 0 0,2-3 1 0 0,0-1-104 0 0,3 0 0 0 0,2-3-230 0 0,4 1 0 0 0,1 0 32 0 0,2 0 1 0 0,2-1 24 0 0,2 2 0 0 0,2 1 157 0 0,1 4 0 0 0,2 0-14 0 0,-1 5 0 0 0,4 2-15 0 0,2 3 1 0 0,1 1-8 0 0,0 3 1 0 0,3 0 100 0 0,2 1 1 0 0,0 0-54 0 0,-1 3 1 0 0,2-1 118 0 0,-2 2 0 0 0,3 1 17 0 0,3 3 0 0 0,2 1-48 0 0,0 6 1 0 0,-1 0-9 0 0,-4 2 1 0 0,1 1 12 0 0,-3 2 1 0 0,0 3-11 0 0,-2 0 1 0 0,1 2 8 0 0,-4 1 1 0 0,0-1 96 0 0,-3 1 0 0 0,-1-1-65 0 0,-3 0 0 0 0,-2 1 69 309 0,-1 0 0-309 0,-3 1-114 582 0,-2 1 1-582 0,-4 0-11 504 0,-2-3 0-504 0,-3 1-15 311 0,-1-4 0-311 0,-2-1-108 100 0,-1-3 0-100 0,-2 0 58 0 0,-1 0 0 0 0,-1-3-136 0 0,2-4 0 0 0,1-1-57 0 0,-1 0 1 0 0,1-2 79 0 0,-4-1 1 0 0,0-3-229 0 0,-2-3 1 0 0,-3-4 84 0 0,0-2 0 0 0,-1-4 25 0 0,1-3 0 0 0,3-2 48 0 0,2-3 1 0 0,1-2-27 0 0,-1-3 0 0 0,0-7 18 0 0,2 0 0 0 0,2-4-112 0 0,5 0 304 0 0,4-3 0 0 0,4-1 0 0 0,2-3 0 0 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4T04:54:46.411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364 368 12109 255765 53603,'7'10'-571'0'0,"-3"1"-150"0"0,-2 0 719 0 0,-2-3 1 0 0,-2 4 607 0 0,-3-4 1 0 0,0 3-301 0 0,-2-4 1 0 0,1-2-73 0 0,-3 3 0 0 0,1-2-172 0 0,2-1 0 0 0,-2 0-133 0 0,-2-1 1 0 0,0 0-54 0 0,-1-3 1 0 0,0 1 97 0 0,-2-4 0 0 0,-2-1-45 0 0,-2-2 1 0 0,-2-2-30 0 0,-1 0 0 0 0,-1-1-79 0 0,3-3 1 0 0,0-2 92 0 0,0-1 1 0 0,2-2 87 0 0,0 0 0 0 0,2-3-31 0 0,1-1 1 0 0,2-3 17 0 0,1-3 0 0 0,3-1-154 0 0,1-2 1 0 0,3 0 91 0 0,2 2 1 0 0,4 2-99 0 0,3 0 0 0 0,3 4 131 0 0,3 2 0 0 0,2 1-159 0 0,1 4 0 0 0,2 1 183 0 0,1 2 0 0 0,-2 1-5 0 0,-1 1 1 0 0,3-1 10 0 0,-1 6 0 0 0,2-1 161 0 0,4 5 0 0 0,-1 1 160 0 0,-1 0 1 0 0,0 6-123 0 0,-2 4 0 0 0,-1 0 93 0 0,-1 5 0 0 0,-3 0-47 0 0,-1 4 1 0 0,-2 0-96 0 0,2 1 1 0 0,0 1-46 0 0,0 2 1 0 0,-2 1-156 0 0,-1 2 1 0 0,-3-1 122 0 0,-1 2 0 0 0,-2-1-39 90 0,-2-1 0-90 0,0 0 116 549 0,-4-3 0-549 0,0-2-78 530 0,-4-1 0-530 0,-1 2 162 428 0,-3-1 0-428 0,-1-1-121 215 0,-2 2 1-215 0,0-5-25 12 0,1 0 1-12 0,-2-1-48 0 0,0-4 1 0 0,1-2-197 0 0,-1-3 0 0 0,0-1 4 0 0,1-3 1 0 0,-2-1-248 0 0,-2-4 0 0 0,-2-3 165 0 0,-2-4 0 0 0,-2-4 74 0 0,2-4 0 0 0,-1-3-8 0 0,4-5 1 0 0,1-1-33 0 0,3-4 0 0 0,2-1-14 0 0,3-1 1 0 0,1-1 17 0 0,2-1 0 0 0,4 1 213 0 0,0-2 1 0 0,2 5 154 0 0,0 4 0 0 0,4 1 168 0 0,1 6 0 0 0,3 2-8 0 0,1 5 1 0 0,1 3-475 0 0,1 2 1 0 0,2 1-609 0 0,0 2 1 0 0,1 0 516 0 0,2 2 0 0 0,2 0 246 0 0,2 2 0 0 0,2 3 106 0 0,0 1 0 0 0,-2 3 154 0 0,-2 1 0 0 0,-1 5-85 0 0,-4 0 1 0 0,1 2 48 0 0,-1 1 0 0 0,-2 3 120 0 0,0 2 0 0 0,-3 3-75 0 0,-2-1 1 0 0,-4 3-7 0 0,0-1 1 0 0,-2 1-91 0 0,-3 0 0 0 0,-4-4 118 0 0,-4-3 0 0 0,-3 1-205 0 0,1 2 0 0 0,-1-3-158 0 0,0-3 0 0 0,-1-2 91 0 0,-1-4 0 0 0,-4-2-114 0 0,-3-3 0 0 0,-2-2-134 0 0,-1-5 0 0 0,2-6 72 0 0,-1-4 1 0 0,2-8-45 0 0,0-4 0 0 0,2-2-105 0 0,-1-3 301 0 0,1-3 0 0 0,3-9 0 0 0,-1-2 0 0 0</inkml:trace>
  <inkml:trace contextRef="#ctx0" brushRef="#br0" timeOffset="1">227 97 12328 254258 47272,'7'-11'993'0'0,"-1"5"-691"0"0,-3-1 0 0 0,-4 7-303 0 6,-3 0 1 0-1,-2 2 170 0 49,-3 3 0 0 0,-1-1-149 0-28,-2 3 1 0 0,0 2-42 0-26,-1-1 0 0 0,0 3 161 0 0,1 0-95 0 0,-3 2 1 0 0,1-1 0 0 0,1 2 33 0 0,-1-1 1 0 0,1 0-171 0 0,0-3 115 0 0,2 4-24 0 0,1-5-253 0 0,3 1 183 0 0,3-7 1 0 0,6-1-210 0 0,4-2 1 0 0,3-2-150 0 0,5-4 1 0 0,0-2 143 0 0,3-3 0 0 0,1 0 30 0 0,-2 1 1 0 0,4-1-1 0 0,0 0 0 0 0,0 1-11 0 0,2 1 1 0 0,1-1 153 0 0,1 0 0 0 0,-1 1 165 0 0,-2 0 1 0 0,-1 1-359 0 0,-5 3 891 0 0,-1-1 176 0 0,-2 3-575 0 0,-4 1 1 0 0,-9 7 152 0 0,-5 2 1 0 0,-2 0-48 0 0,-2 1 1 0 0,0-2-103 0 0,-1 1 0 0 0,-1 2 16 0 0,-2 2 0 0 0,0-3 12 0 0,-2 2 0 0 0,-2-1 6 0 0,-2 4 0 0 0,0-2-15 0 0,0 1 0 0 0,-1 2-62 0 0,3-2 1 0 0,0 3 41 0 0,2-2 1 0 0,1 0-197 0 0,2-2 109 0 0,1 1-60 0 0,4-6-55 0 0,3 2 0 0 0,5-5-204 0 0,5-1 1 0 0,5-4 5 0 0,0-2 1 0 0,3-1-154 0 0,0-2 1 0 0,2 0-133 0 0,1-2 1 0 0,1 2 139 0 0,2-2 1 0 0,0 0 89 0 0,2-2 0 0 0,1 1 131 0 0,-1 1 1 0 0,-1-1 116 0 0,0 0 1 0 0,-2 0-80 0 0,1 0 0 0 0,-4 1-47 0 0,0 2 154 0 0,-4 1 249 0 0,-1 3 0 0 0,-7 1 20 0 0,-4 4 0 0 0,-5 1 12 0 0,-5 2 1 0 0,2 3-53 0 0,-2 1 1 0 0,0 0-47 0 0,-1 0 0 0 0,0 1 75 0 0,1 2 0 0 0,-2-1-90 0 0,0 2 0 0 0,1 0 95 0 0,-1 0 0 0 0,0 0-82 0 0,0 0 1 0 0,0-2-27 0 0,1 2 0 0 0,1-3-305 0 0,1 0 312 0 0,1 0-400 0 0,-2-2 54 0 0,6 0 0 0 0,2-2-72 0 0,7-5 1 0 0,2-2 14 0 0,3-3 0 0 0,2-1-150 0 0,2 0 0 0 0,2-2 90 0 0,3 0 0 0 0,1-2-14 0 0,1 1 0 0 0,-2-1 6 0 0,-1 2 1 0 0,-1-2 21 0 0,-1 2 0 0 0,3-2 216 0 0,-1 2 1 0 0,1-1 64 0 0,-4 3 0 0 0,0 2 387 0 0,-3-1-56 0 0,0 3-44 0 0,-5-2 0 0 0,-2 6-61 0 0,-6 0 0 0 0,-1 2 32 0 0,-4 0 1 0 0,1 3-6 0 0,-2-1 0 0 0,0 0-106 0 2,-2-1 1 0-1,-1 1-63 0 13,0 0 0 0 0,-2 2 99 0-7,0-2 0 0 0,0 3 90 0-7,1-2 1 0 0,-1 3-106 0 0,0 0 0 0 0,0 0 150 0 0,-2 0 0 0 0,2 1-183 0 0,-3 1 1 0 0,1 2-98 0 0,-1-1 1 0 0,4-1 196 0 0,4 0-187 0 0,1-2 1 0 0,6-1-529 0 0,2-3 1 0 0,4-2 249 0 35,5-5 1 0 0,2-2-600 0 22,3-2 1 0 1,1-3 48 0 17,4-2 24 0-54,-2-1 0 0 1,3-3 1 0 0,-1 0 747 0-22,3-1 0 0 0,5-1 0 0 0,2-1 0 0 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04:54:46.38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0 436 8177,'1'-3'-351,"1"-1"1,1 2 0,0 0 128,0-1 1,0 2 127,-1 1 0,1 0-87,1 0 1,1 0 32,0 0 1,0 0 173,0 0 1,1-1-63,1-1 1,-2 2 106,1-2 1,-1 1-72,1 0 0,1-2 0,-1-2 0</inkml:trace>
  <inkml:trace contextRef="#ctx0" brushRef="#br0" timeOffset="1">200 380 8128,'3'-4'-785,"0"0"0,-1 3 538,2 1 1,0-1 231,0-1 1,0 1 14,0 0 0,2 0 0,-1-1 0,0-1 0</inkml:trace>
  <inkml:trace contextRef="#ctx0" brushRef="#br0" timeOffset="2">325 330 8010,'0'-4'-458,"1"1"0,1 2 595,3-1 0,-1 0-714,1 0 0,1 1 577,2 1 0,0-5 0,0-1 0</inkml:trace>
  <inkml:trace contextRef="#ctx0" brushRef="#br0" timeOffset="3">428 284 8203,'4'-3'236,"-1"-1"1,0 3-450,0 0 0,1-1-47,-1 0 1,3 2-797,1-2 718,0 0 338,1 1 0,0-4 0,0 3 0</inkml:trace>
  <inkml:trace contextRef="#ctx0" brushRef="#br0" timeOffset="4">553 244 7647,'3'-1'0,"0"0"11,0-1 528,0 0 0,0 2-107,2 0 0,-2 0-132,0-2 0,1 2-545,-2-2 0,2 2-92,0 0 1,0-1-280,0-1 1,-1 2 196,2-2 0,-2 1 419,2-1 0,0 0 0,2-4 0</inkml:trace>
  <inkml:trace contextRef="#ctx0" brushRef="#br0" timeOffset="5">665 198 8128,'2'0'398,"-1"-2"-195,-1 1 1,2-2 29,-1 1 1,1 2-511,0-2 0,-1 2 166,4 0 1,-1-1-1194,0-2 1304,1 2 0,2-2 0,1 1 0</inkml:trace>
  <inkml:trace contextRef="#ctx0" brushRef="#br0" timeOffset="6">813 157 8128,'3'-3'-85,"0"0"0,1 1-458,-2-1 518,2 2 1,1-3 22,0 2 0,1 0-562,-2 2 0,0-2 564,2 1 0,-2-3 0,2 1 0</inkml:trace>
  <inkml:trace contextRef="#ctx0" brushRef="#br0" timeOffset="7">957 97 8107,'0'-3'-117,"0"-1"167,-2 3-200,1-1 1,-2 1 90,2-1 0,-2 2-113,0-2 0,1 2 96,-1 0 1,0-1 50,-3 0 0,-1-1 16,2-1 1,-2 1-7,-1-1 1,-1-1 143,-2 0 0,2-2-97,-1-1 0,0 1 160,0-1 1,0 0 35,1 0 0,1 3 157,2 0 0,-2 1-139,3 0 1,0-1 72,1 3-218,1-1-191,2 2 1,1 0 0,1 2 0,2-2 115,1 2 0,1-1-41,2-1 1,1 0 35,0 0 0,0 1-13,2 1 0,-2 0-16,3 0 0,0-1 15,1 3 0,-1-3-4,0 2 1,1 0 8,-2 1 1,0 0-107,-1-1 0,-1 2 103,1 0 0,-1-1-160,-2-1 126,1 0 0,-2 2-45,0-2 69,-2 2 4,-1-5 1,-2 4 20,-2-2 0,1-1 94,-1-1 0,-1 2-65,-1 0 1,0 0 16,0 0 1,-1-1 89,-1 2 1,1 0-114,1 3 1,-1-1-46,0-2 1,1 1 52,-2 0 1,2 2-65,0 0 0,-2 1-7,1-2 1,0 1 1,1 1 0,-2-2 3,1 2 0,-1-1-12,1-2 1,0 2 167,0-1 0,0 0-131,-1 0 1,0 0 129,3-2 1,-1 1 27,0-3-54,0 3 1,0-2-44,2 1 5,0-2-47,2 1 0,0-2-110,0-2 1,2 0-14,0-2 1,2 0 59,0 0 1,-1 0-176,0-1 0,0-1 47,-2-1 1,2 2-39,-1-4 1,-1 2 85,-1-1 0,0 0-114,0-3 1,-1-1 35,0-2 0,-2 2-129,0-2 0,-1 0-348,0-1 1,1 0 664,1 2 0,-3 0 0,-2 4 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04:54:46.39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1 363 8228,'0'-4'218,"0"-2"0,0 3 0,0 0 35,1-1 0,2 1-242,0 2 1,3-1-423,-1 0 1,2 0 155,-2 2 0,2 0-122,0 0 1,1 0 136,0-2 240,0 1 0,1-3 0,2 1 0</inkml:trace>
  <inkml:trace contextRef="#ctx0" brushRef="#br0" timeOffset="1">212 278 8228,'0'-4'-255,"0"1"1,0 2 199,0-3 0,2 2 307,-1-1 0,2 1-252,-1 1 0,2 1-190,0 0 1,2 0-34,0 0 0,1 0-297,-1 0 1,1 0 519,1 0 0,2-2 0,0-2 0</inkml:trace>
  <inkml:trace contextRef="#ctx0" brushRef="#br0" timeOffset="2">320 237 7616,'4'0'-1222,"-1"0"2020,0-2 1,1 1-718,-2 0 1,1 0 39,-1-1 1,1 2-331,1-2 0,0 0-16,-1 0 1,3 0-217,-1 0 232,1 1 91,-1-1 1,-1 2-450,2-2 567,0 2 0,1-5 0,1 2 0</inkml:trace>
  <inkml:trace contextRef="#ctx0" brushRef="#br0" timeOffset="3">475 197 8029,'2'-2'-499,"1"0"646,-1-1 211,1 2 1,-1-1-439,2 2 98,0-2 0,0 1-879,0-1 861,0 2 0,2 0 0,0 0 0</inkml:trace>
  <inkml:trace contextRef="#ctx0" brushRef="#br0" timeOffset="4">627 156 8228,'1'-4'44,"1"-2"1,1 2-45,-1 0 0,2 3 0,0-2 0,1 3-564,0-3 0,2 3 198,-1 0 0,-1 0 366,0 0 0,1 0 0,2 0 0</inkml:trace>
  <inkml:trace contextRef="#ctx0" brushRef="#br0" timeOffset="5">758 96 8228,'4'-5'27,"-2"0"1,2 2 53,-3-1 1,2 3-137,0-1 0,-1 0-75,0 0 1,2 1-371,-1 1 0,0 0 500,0 0 0,-1-3 0,2 1 0</inkml:trace>
  <inkml:trace contextRef="#ctx0" brushRef="#br0" timeOffset="6">854 56 8396,'-4'-1'0,"2"-1"498,-2 2-98,4-4-400,-4 3 134,4-1 66,-2 2-566,1 0 0,-1 0-92,0 0-121,1 0 406,-2 2 95,0-1 98,-1 1 1,0-2-289,0 0 308,0-2 0,-1 0-65,-1-1 1,1 1 81,0-1 0,0 1-11,-2-1 0,0 1-6,0-1 1,-1 0 23,-1 0 1,1-1 4,0 2 1,0-2-2,1 1 1,-1 1 7,1 0 1,0 0-27,2 0 0,-2 0 24,2 2 13,-2 0-55,2 0 0,1 0 119,2 0 1,-1 2-8,1 2 0,0 0-87,4-1 1,1 0-292,2-1 0,2-2-11,-2 2 0,3-2 142,-2 0 0,2 1 96,-1 1 1,3-1-32,-1 0 0,0-1 34,-1 0 1,2 0-3,1 0 1,0 0 4,2 0 1,-2 0 0,1 0 1,0 0 0,0 0 1,-2 3 5,0-2 1,-2 1 4,-1-2 0,-2 1-13,-1 1 1,-2 2 4,0-1 1,-2 0 36,-2 0 0,0 1 3,-2 1 1,-1 0 16,-2 2 0,-1-1 118,0 3 1,-1-2-76,0 0 1,0 1 163,-2 1 0,0 0-72,2 0 0,-2 1-92,0 0 1,1-1-150,1 0 0,-1-1 76,1 0 0,1-1 42,1-1 1,2-1-14,0 0 1,1 0-14,-1-4 1,3 1 2,0-2 1,0 0-12,-1 0 1,3-2-209,-2-2 0,2 0 132,0-1 0,0-2-347,0 1 1,0-4 124,0 2 1,0-2-107,0-2 1,-1 0 364,0-4 0,-1 1 0,-2 0 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04:54:46.40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1 424 8301,'0'-5'286,"0"0"1,1 0-14,2-1 0,0 2-1,2-1 1,-1-1-648,1 2 0,1 0 296,1 1 0,1 0-703,-2-1 1,0 0 159,1 3 622,-2-3 0,0 2 0,-1-4 0</inkml:trace>
  <inkml:trace contextRef="#ctx0" brushRef="#br0" timeOffset="1">152 298 8445,'-2'-3'364,"2"-2"1,0 4-250,3-2 0,0 2-564,1-1 1,1 1-11,0 0 1,0 0-192,1-1 1,0 0 649,1 0 0,-3-2 0,4 1 0,-2-1 0</inkml:trace>
  <inkml:trace contextRef="#ctx0" brushRef="#br0" timeOffset="2">244 217 8301,'4'-5'0,"0"1"-76,0 1 0,0 0-5,0-2 0,0 1 210,0 1 1,-1 0-90,-1 0 0,1 0 14,1 1 0,0 2-261,0-2 0,-2 0-54,1 0-340,0 0 443,1 2 0,0 0 158,-2-2 0,2 2 0,-2-2 0</inkml:trace>
  <inkml:trace contextRef="#ctx0" brushRef="#br0" timeOffset="3">348 136 9067,'0'-2'509,"0"-1"-531,0 1 0,0 1-413,1 0 1,2 0-306,0-1 1,2 1 174,-2-2 565,2-1 0,0-1 0,2 0 0</inkml:trace>
  <inkml:trace contextRef="#ctx0" brushRef="#br0" timeOffset="4">416 66 8301,'2'-5'-79,"1"2"1,-2-1-234,2 3 1049,-2-3-420,2 1 1,-2-1-377,1 3 0,0 0 73,1 0 0,-2 0-735,2-1 370,-2 1 351,2 1 0,-1 0 0,2 0 0</inkml:trace>
  <inkml:trace contextRef="#ctx0" brushRef="#br0" timeOffset="5">471 20 8279,'-2'-1'0,"-1"-1"0,2-2 28,-2 3 0,1-2 106,0 1-320,1 1 0,-1 0-49,2-1-384,-1 1 430,-2-1 0,-1 2 149,1 0 0,0 0 36,0 0 1,1 0 34,-3 0 1,1 0 128,0 0 1,0 0-135,-1 0 0,0 0 173,0 0 0,0 0-152,0 0 1,0 0 27,-2 0 0,0 0-131,0 0 1,0 0 107,0 0 0,1 0-140,-2 0 0,0 2 45,2 0 1,-1 1 22,1-1 0,1 1-102,1-2-22,0 3 106,2-1 19,0 2 0,2-2 174,2-1 1,1-1-104,2-1 0,3 0 91,-2 0 0,3 0-116,1 0 0,-1-2 14,0 0 1,0 0-32,0 0 1,-1 2 2,0-2 1,1 0-26,-1 0 1,-2 0-141,1 2 0,-1 0 68,1 0 1,0 0 70,-2 0 0,0 0 41,-1 0 0,0 0-79,1 0 162,-4 0 1,3 1-25,-3 0 0,0 1-24,-1 1 0,0-1 18,-1 1 0,-2 0 6,0 0 1,-2 2-6,1-2 1,-1 2-2,0-1 0,-2 2 58,1-1 0,1 0-76,0 0 0,0-1-90,0 2 0,1 0 81,-1 1 1,2 0-9,-1 0 0,0 0 2,2 1 0,-2-1 6,1 1 1,0 0-114,-2 0 1,3 2 90,-1-4 0,2 2-89,0-1 0,1 1 100,0-1-135,0 0 81,0-2-14,0-2 18,0-1 0,0-3 1,0 0 0,0-2-1,0-2 1,0 0 4,0 0 0,-1-2-20,0 0 1,-2 0-19,0 0 0,-2 2-3,2-4 0,-1 0-59,0-1 1,-1 0-151,-1-2 1,0 1 75,1-1 0,1 2 3,0 0 0,0 0-185,2-1 241,0 3 0,0 3-580,2 2 697,0 2 0,0-1 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00:30:27.46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126 400 8263,'0'29'0,"0"0"0,0 2 0,0 2-217,0 2 1,0 1 0,0 1-1,0 3 306,0-2 1,0 7 50,0-3 0,0 2 0,0-1 179,0-3-304,0 1 1,0 4-1,0 5 43,0-23 1,0 2-1,0-2 1,0 2-426,0-1 0,0-1 0,0 0 0,0 2 349,0-2 1,0 0 0,0 3 0,0-2 7,0 1 0,0 1 14,0 0 1,0 2 0,0-3 0,0 2-1000,0 1 0,0 0 1003,-1 0 1,-1 0-1,2 1 1,-1 1 6,0-1 0,0 1 0,0 2 1,1 1-6,-2 0 1,1 0 83,0-1 0,1 1-84,-2 3 0,0 1 0,2 0 0,-2 1 45,1 2 1,0 0 0,0-1 0,-1 1-103,1-1 0,0 0 0,0-2 0,0 1 87,0-1 0,0 0 0,-1 2 0,1-2-203,0-1 1,-1 0 0,1-1-1,-1 0 108,1-6 1,0 1 28,1 2 0,-1 0 1,0-2-1,-1 1 1,2 0-1,0 1-45,0-2 1,0 0-1,0-3 1,0 1 16,0-3 0,0 1 1,0-1-1,0 2-29,0 1 1,0 0-1,0 1 1,0 1 65,0 0 0,0-1 1,0-1-1,0-2-8,0-2 1,0 0 0,0-2 0,0 1 565,0 22 0,0 0-588,0-3 0,0-5-174,0-4 1,-1-8 28,-1-5-60,1-3 1,-3 0 0,2-5 1025,0-5-774,-1 0 0,3 2 0,0 2 0</inkml:trace>
  <inkml:trace contextRef="#ctx0" brushRef="#br0" timeOffset="1">141 244 8444,'0'-5'-2708,"0"-3"2708,0 7 505,-3-7-139,1 7-88,0-4 171,2 5 2,0 0-233,-4 0-211,4 0 129,-4 0 0,4 2-192,0 1 1,-2-1 70,-1 4 0,1 0 8,-1 3 0,2 2-29,-1 0 1,-3 4 47,1 3 0,0 1 2,-1 3 0,0 1-5,-2 5 0,-1-2-85,-1-1 0,0 0 43,0-3 1,-2 3-13,2-4 1,1-3-1,3-3 1,2-7-18,-2 1 18,-2-5 0,7-2 12,0-4 1,1-4 15,4-7 0,-1-1-20,4-5 1,0-4 80,1-4 0,1-5-74,1-5 1,0-2-214,2-1 0,-3-3 213,-3 4 0,2-4-1,0 3 1,-1 0 165,2 3 1,-5 10-147,0 2 0,-3 6 211,3 7-174,-3 0 38,1 11 1,-3 1 32,0 6 0,0 5 8,0 1 1,2 1 206,1-4 1,1 4-249,-1 2 0,3 0 121,-1 0 1,1-1-125,1 2 1,1 1 76,-1-2 0,0 2-58,0 2 0,1-2 15,2-1 1,-2 2-67,2 0 0,-3 0-22,1 3 1,-2 2 6,-1-1 1,1 3-5,0-1 0,-1-1-118,-1 2 1,2-4 82,-4 0 1,4-5-97,-4-4 1,3 1 115,-3-1 1,1-3-139,0-3 157,-2-4-17,2 6-42,0-6 2,-3 2-1,4-4 4,-4 0-26,0-4 0,0 1 23,0-3-312,0 4 262,-4-6 0,2 3-3,-3-4 1,-2 3-12,2 0 0,-1 3-108,-1-4 0,-3 1-13,1-3 0,-2 0 114,1 0 0,2 2-11,-5-2 0,2 1 1,-4-4 1,1 5 81,-1 1 0,1 1-56,-1-2 1,1 0 18,0 5 1,1-5 60,1 5 1,3-2-78,0 4 0,1 1 141,1 3 1,0-3-114,2 6 1,2-5-117,3 5 100,-3-5-324,2 6 96,-2-7-5,3 4 0,0-5-204,3 0 1,1 0 126,3 0 1,1 0 361,-1 0 0,4-5 0,0 0 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00:30:27.462"/>
    </inkml:context>
    <inkml:brush xml:id="br0">
      <inkml:brushProperty name="width" value="0.11429" units="cm"/>
      <inkml:brushProperty name="height" value="0.11429" units="cm"/>
    </inkml:brush>
    <inkml:brush xml:id="br1">
      <inkml:brushProperty name="width" value="0.08571" units="cm"/>
      <inkml:brushProperty name="height" value="0.08571" units="cm"/>
    </inkml:brush>
  </inkml:definitions>
  <inkml:trace contextRef="#ctx0" brushRef="#br0">30 329 13079,'-4'-1'-925,"1"-2"1,2 2 1089,-2-2-306,2 2-180,-2 1 658,0-4-285,2 3 1,-3-3-239,2 4 283,1 0-71,-2 0 54,3 0 207,0 4-215,0-3-103,0 3 194,0 0 0,1-3-55,1 2 0,0-2-9,3-1 0,-3 1-3,3 2-176,0-2 0,2 4 54,0-5 1,0 0 246,0 0 0,0 0-37,1 0 0,1 0-24,1 0 0,1 0-74,-2 0 1,0 0-55,3 0 1,0 0 9,-1 0 1,3 2-9,-2 1 0,1 1-16,-1-4 0,4 3-19,-1 0 0,1-1 26,1-2 0,5 4 9,4-1 0,5 0 21,3-3 1,5 0-418,2 0 1,-1 0 381,1 0 1,-18-1 0,-1 1-12,2-2 0,1 1 0,2 0 0,0 0 7,-2-3 1,0 2-1,1 0 1,-1 2 1,0-2 1,-1 1 0,1-2-1,1 1-9,-2 1 1,0-1 0,2 1-1,1 0-6,-2 0 0,0 2 1,-1-1-1,-1 0-50,1 0 1,1 0-1,-2 0 1,1 0 38,-1 0 1,0 0 0,0 0-1,1 0 8,0 0 1,0 0 0,0 0 0,0 0-13,3 0 0,-1 0 0,1 0 0,0 0 31,-1 0 0,1 0 1,1-2-1,1 0-264,0 1 1,0-1 0,0 0 0,1 0 288,0 1 0,0-1 1,2 1-1,-1 1-24,-2-2 1,0 1 0,2 0 0,0 1 5,1 0 1,-1 0 0,0-1 0,-1-1 21,0 1 1,0-1-1,0 0 1,1 1-4,-1 1 0,0 0 0,1 0 0,-2 0-15,1 0 1,-2 0 0,0 0 0,-1 0 8,-1 0 1,1 0 0,2 0 0,1 0-113,0 0 1,0 0 0,1 0 0,1 0 34,-4 0 1,1 0-1,-1-1 1,0-1 29,1 0 1,0 0-1,2 1 1,0 0-6,3 0 0,-1 2 1,-1-2-1,0 1-3,-1-2 0,-1 1 0,1 0 0,0 1 12,2-2 0,0 0 1,0 0-1,0 0 5,1 1 1,0 0 0,-1-1-1,-1 0 66,-1 2 0,1 0 1,0-1-1,1-1-60,1 1 1,2-1 0,-1 1 0,0-1-2,-3 2 0,0 0 0,2-1 1,0-1-5,-1 1 0,-1-1 1,-1 0-1,0 0 5,0 0 1,0 1 0,1 0-1,-1 0 44,0-2 1,1 0 0,-1 1 0,1 2 76,-1-2 1,0 1 0,0-1-1,0 0 2,-2 0 1,0 0 0,2-1-1,2 1-57,0 0 1,1 1-1,-2-2 1,0 1-62,0 1 1,-1-1-1,1 2 1,-1-1 31,2 0 0,-1-1 0,3 0 0,0 0-157,1 1 0,0-1 0,-1 0 1,-2 0-336,-1 0 0,-1 1 1,3 0-1,1 1 213,1-1 0,0-1 0,-2 0 0,1 0 94,-4 0 1,0 1 0,1-1 0,1 1-226,-3 1 0,0 0 0,1-1 0,0 1 278,-1-2 0,0 0 1,-2 2-1,0-1-49,-4 0 0,0 0 0,2 0 0,1 0 231,-1-1 1,1 0 0,0 2 0,1-1-63,0 0 1,0-1 0,-1 2 0,-1-1-3,0 1 0,-1 0 0,3 0 1,1 0-25,1 0 1,0 0 0,0 0 0,0 0-3,-2 0 0,1 0 0,2 0 0,-1 0-41,-1 0 1,0 0 0,1 0-1,1 0-59,0 0 0,-2 0 1,2 1-1,-2-1 43,-1 2 1,-1-1-1,2 0 1,-1 1-96,0 1 1,0-1 0,0 0-1,0-2 49,0 2 1,-1 0 0,-2-1 0,0 0-81,-3 0 0,-1 1 0,2-2 1,-1 1-60,19 2 0,-18-2 0,1-1 42,-3 0 0,1 0 1,0 1-1,0 1 196,19 1 0,0-1 0,-3-1 0,-1 3 0,2 1 0</inkml:trace>
  <inkml:trace contextRef="#ctx0" brushRef="#br1" timeOffset="1">7456 274 8406,'-4'-5'952,"1"-3"-873,3 7 0,-1-3 199,-1 4-82,1-4 0,-3 3-169,1-2 0,2 2 169,-4 1 0,3-3-55,-3-1 0,2 1-48,-1 3 0,-1-2-154,-2-1 0,-1-4 108,1 4 1,-4-4-142,-1 1 0,-1 1 14,-2-1 0,-1-4 134,-1-2 0,-3-3-92,4 3 1,-4-4 47,3 0 1,0-1-74,3-1 0,1 2 99,0 1 1,2 5 5,2 0 1,1 3-23,-2 3 1,5 2-1,3 6 1,1 1 60,1 4 0,0 1-57,0 2 0,1-2 78,1 3 1,2 0-66,3-1 1,1 0 58,2-2 0,-1-2-49,3 2 0,-3-1 5,3 0 0,0 0-50,3 1 0,-1-5-8,1 2 0,0-2-91,2 1 0,-1 2 76,3-2 1,0 1-101,0 0 1,1-3 112,-3-1 0,0 0-42,-3 3 23,-2-4-10,-5 2 96,-4-4 0,-5 0 16,-2 0 0,-2 3 8,-6 0 1,0 1-60,-2-1 0,-2-2 146,-1 2 0,1 1-131,-3-1 0,0 4 19,-3-5 0,3 5-32,-1-4 0,4 4 1,-4-1 1,3-1-34,-2 1 0,3 0-14,-1 4 0,5-5 100,0 2 0,3-3-30,-1 3 110,5 1-93,2-7 119,3 3 0,1-4-204,1 0 0,2-4 4,0-2 0,3 0 17,-3-3 1,1 3-133,0-6 0,-4 4-82,1-4 0,2-2 43,-2-2 1,0 2 74,-2-1 0,0-1 18,0-2 1,0-3 140,0-1 0,0-2-70,0 3 0,0-2 27,-3 2 1,2 1-77,-4-1 0,3 5-31,0 4-372,-2 2 361,0 5 1,0 2-320,1 6 0,3 3 122,0 7 1,3 0-452,1 2 1,3 2-40,0-2 782,0 3 0,4 0 0,0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2T22:55:54.185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112 176 7523,'3'8'646,"0"3"-272,-3-6-6,0 7-276,0-2 131,0 0-199,-3 0 172,0-1-329,-7-5-32,3 5-70,-5-8 224,2 2-209,-3-3 202,0-3 1,2-4 0,3-4 0,1 1-29,0-1 1,3 1 35,-1-4 0,4-1-71,-1-3 1,1 2 12,1-2 0,0 1-118,0-3 0,1 4 178,1 0 0,1 3-2,4 0 0,0 3 195,2 4-226,-2-1 1,5 4 263,-1-1-146,-1 1-14,5 6 95,-4 3-72,5 7 1,-4 1-1,-1 1 0,-2-3 117,-2-1 0,-1-2-240,1 1 1,-1-1 156,1 2-458,-1-3 154,1 7-169,-3-1 0,-2 3-254,-2-2 607,-2-4 0,-5 4 0,-3-1 0</inkml:trace>
  <inkml:trace contextRef="#ctx0" brushRef="#br0" timeOffset="605">724 33 8106,'0'-7'447,"3"-5"205,-2 8-148,2-3-406,-3 4 41,-6 12 1,1-1-71,-6 7 0,3-1 15,-1-1 0,-1 1-92,-1 1 0,-2 2 121,-2 2 0,1 1-183,-1-1 1,-1 1-438,-2-1 257,2 1 160,-3 0 0,6-4-489,-3-1 1,3-2 253,0-2 1,2 1-396,0-3 22,3-1 698,-1-1 0,5-4 0,1-3 0,3-3 0</inkml:trace>
  <inkml:trace contextRef="#ctx0" brushRef="#br0" timeOffset="815">470 46 8279,'-4'-7'1372,"4"1"-1734,4 6 357,6 0-914,0 0 474,0 0 445,-1 0 0,-2 3 0,-1 1 0</inkml:trace>
  <inkml:trace contextRef="#ctx0" brushRef="#br0" timeOffset="1015">874 385 8044,'-7'0'-182,"-2"-3"135,6 2-1035,-4-2 1082,1 1 0,-1 1 0,0-2 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00:30:27.464"/>
    </inkml:context>
    <inkml:brush xml:id="br0">
      <inkml:brushProperty name="width" value="0.17143" units="cm"/>
      <inkml:brushProperty name="height" value="0.17143" units="cm"/>
      <inkml:brushProperty name="color" value="#F6630D"/>
    </inkml:brush>
  </inkml:definitions>
  <inkml:trace contextRef="#ctx0" brushRef="#br0">37 129 8162,'1'-9'-2089,"1"3"2280,-1 2-321,2 4 120,0 4 1,-2 2-8,2 3 0,-3 0-124,0 0 1,0 0 143,0 0 0,0 0-15,0 1 0,0-1-20,0 0 24,0 0 10,0 0 0,0 0-2,0 1 0,0-1 0,-3 0 0,-1 0 0</inkml:trace>
  <inkml:trace contextRef="#ctx0" brushRef="#br0" timeOffset="1">8 138 8162,'0'-9'-2242,"0"0"2259,0-1 15,0 1-13,0 0 0,-1 1 1,-1 2 1,1 0 17,-1 3 44,1 3-42,1-9 9,0 8 8,0-7 15,0 7 1,0-4 55,0 2-49,0 2 1,0-4 201,0 2-230,0 2 0,0-4 140,0 2-64,0 2 94,0-4-237,0 2 19,3 2-10,-2-4-57,2 5 1392,-3 0-1230,0-4 0,0 3 311,0-3-204,0 12 1,0-4 196,0 4-278,0 0 0,0 2-64,0 2 0,0-2 53,0 2 1,1 3-161,1 0 1,-1 3 86,2 0 0,0 1-70,-1 2 0,1 2 20,0 1 1,-2 3-34,4-3 0,-2 3 59,1 0 0,-2 1-1,1-1 0,-2-2-17,1-1 0,-1-3 19,2 0 0,-2 1-45,2 0 0,-2-1 47,1-2 0,-2-1-136,0 0 1,3 3 43,-1 1 1,1 0 28,-3 0 0,2 0 7,1 3 0,0 3 2,-1-3 1,0 2 128,3-5 1,-3-1-79,0-3 0,1 1 18,-1-1 0,2-3-32,-2 1 1,-1-4 15,4 3 1,-2-1-9,2 1 1,-3 2-2,3-5 0,-3 0-23,0-3 0,1 4 16,-1-1 0,3 0-324,-2-3 252,-1 0 0,-2 1-160,0-1 0,0-3-126,0 0-105,0-4 235,0 6 298,0-7-51,0 4-214,-3-5 557,2 0 140,-2 0-436,3-5-248,-3 4-74,2-7 164,-2 7-15,3-7 37,0 7 61,0-7-121,0 6 212,0-5 0,0 5-114,0-5 1,0 5-82,0-5-25,0 5-248,0-6 191,0 3 1,0-1-34,0 0-198,0 4 175,0-7-64,0 8 1,0-4 312,0 3 0,0 1 0,0-4 0</inkml:trace>
  <inkml:trace contextRef="#ctx0" brushRef="#br0" timeOffset="2">37 37 8221,'1'-6'-240,"1"0"-269,-1 4 1231,2-6 14,-3 7-419,0-8-104,0 8 0,0-2-77,0 6 82,0 2 0,0 2-108,0-1 1,0 0 9,0 3 1,0 0-117,0 0 1,0 1 2,0-2 1,0 2 67,0-1 1,0 0-72,0 0 1,0 3 42,0 1 0,1 0-146,1-1 0,-1-1 73,2 5 0,0-4-90,-1 3 0,1 0 94,0 4 1,-2 3-95,4 3 1,-3 1-48,0 2 1,1 0 86,0 3 1,0-3-181,0 3 0,-2 3 68,1 0 1,1 4-92,-1-5 1,3 3-55,-3 1 0,2 6 333,-2 4 0,-1-1 0,3-1 0,0 1 0,1 4 0,-3-24 0,1 1 0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00:30:27.467"/>
    </inkml:context>
    <inkml:brush xml:id="br0">
      <inkml:brushProperty name="width" value="0.17143" units="cm"/>
      <inkml:brushProperty name="height" value="0.17143" units="cm"/>
      <inkml:brushProperty name="color" value="#F6630D"/>
    </inkml:brush>
    <inkml:brush xml:id="br1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340 1438 7566,'-2'4'217,"1"0"-30,1-4-201,0 2-11,0 1-50,0-3 148,0 4-4,1-1 127,0 0-162,2 1 1,-2-1 134,1 2-80,-1-3-155,3 2 126,-4 1-45,5 0 1,-3 4 27,1-2 14,0-1 17,1 1-32,0-1 104,0 2-86,-1 0-118,1 2 65,0-3-24,0 2 0,-1-2 33,2 1 0,-2 1-48,1-3 33,-2 1 0,1-2 57,0-1 1,-1 1-53,1 0 1,-2-2 10,2 1-1,-3-1 0,4 1 2,-2 1 1,0-2-183,1 0 181,-2 1-106,4 1 74,-3 2 20,5-2 1,-2 3-20,-1-1 1,0-2 68,-2-2 0,1 0-50,0 2 1,1 0 0,0-1-4,0 2 5,0-2 1,0 3-7,-1-1 10,1 1-30,0-3 18,0 3 1,-2-1 88,1 0 9,-2 0 13,2-2-10,-1 3 27,2-2-124,0 5 0,0-5 32,-1 1 0,0 0-95,-1-2 116,1 2-188,0-2 149,3 1-82,-2 0 103,2-1-17,-3 1 0,1 0 73,0 0 1,-1-2-71,-1 0-6,-1 1 1,4 0 5,-2 2 1,2-3-34,-1 0 38,0 0 0,1 2-91,0 0 67,0-1 0,-1 1-7,0 0 92,-1-2-75,1 3 194,0-3-189,0 5 0,0-5 145,-1 0-87,-1-2-13,2 3-46,-2-1 3,2 2-116,0 2 140,-1-2-83,1 4 0,0-4 44,0 2 0,-2-2-15,1 0 1,-2-2 5,2 0 0,-2 1 43,1 0 1,0 0-39,0-1 4,-1-2-14,2 5 13</inkml:trace>
  <inkml:trace contextRef="#ctx0" brushRef="#br0" timeOffset="1">692 2017 10431,'2'1'4,"0"5"-21,0-4 19</inkml:trace>
  <inkml:trace contextRef="#ctx0" brushRef="#br0" timeOffset="2">700 2029 10425,'1'0'2,"2"5"5,-1-2 1,-1 0-10,2 0 34,-2-1-31</inkml:trace>
  <inkml:trace contextRef="#ctx0" brushRef="#br0" timeOffset="3">715 2049 10476,'1'2'2,"3"2"-10</inkml:trace>
  <inkml:trace contextRef="#ctx0" brushRef="#br0" timeOffset="4">723 2059 10476,'1'2'2,"3"2"13,-2 1-8,3-2 142,-4 1-132,4-2 104,-3 3-97,3-2 10,-1 2-78,2-3 87,-2 1-131,0 1 97,-1-1 0,1 0-34,0 0 1,-1-2 13,-1 3 115,1-3-62,0 3 11,1-1 140,0 2-148,2-1-66,-1 1 81,1 0-122,2 0 109,-4 0-40,3 0-12,-3-1 2,2 1-7,-4 0 23,1 0-27,-1-2 21,2 1 0,-2-1-26,1 1 25,-2 1-109,2 0-56,0 0 66,0 0 1,1-2 106,0 0 1,-2-1-65,1 1 40,0-2 0,0 3-57,1 0 150,-2-2-118,1 2 111,1-1-67,1 1 1,0-1 11,-1 1-21,-1-3 0,1 2 0,0-2 2,-2 0-2,2 3 0,-1-3 0,2 3 0,1-3-4,0 2 4,-3-2-1,0 3 2,1-3-2,0 3 1,2-3 1,-2 3-2,-1-1 2,1-1-2,0 3 2,0-3-138,0 3 130,1-2 1,-1 1 99,1 0-107,-2-2 72,0 2 1,-1-3-58,2 2 38,-2-2-18,1 3-13,-1-3 19,2 4 3,0-5-4,-2 4-9,3-3 93,-2 3-87,2-1-27,1 1 0,-1-1 20,2 1 1,-2-2-30,-1 1 1,0-2-67,0 3 95,-2-3-237,3 3 205,-1-2-104,4 3 63,-1 0 72,-1 0 1,1-2-17,-2 0 0,-1-1 5,-2 1 1,1-1-10,1 1 0,-1-2 3,1 3 1,0-2 24,0 1 0,-2-2-20,1 3 5,-1-3 0,2 3-5,0-1-3,-2-1 1,3 2 39,-2-1-13,2 0 5,-1 1 8,0-1-24,-1 0 201,1 1-174,0-4-57,2 4 0,-2-2 64,-3-2-88</inkml:trace>
  <inkml:trace contextRef="#ctx0" brushRef="#br1" timeOffset="5">5572 2975 10007,'6'-1'1,"11"1"1,1 0-17,-1 0 0,-1 0 18,3 0 1,0-1-59,3-2 1,-1 2 47,1-2 0,-3 2-3,1 1 1,-2 0 31,1 0 1,-1 0 3,-3 0 0,-1-1 25,1-2 1,-2 2 11,-1-2 1,2 2-36,-2 1 0,2 0-5,0 0 1,1 0-12,-1 0 1,-2 0 17,0 0 0,0 0-40,2 0 1,1 0 38,-1 0 1,0 0-7,-2 0 1,2 0 24,-2 0 1,1 0 2,2 0 0,-3 0-52,0 0 0,-3 0 30,3 0 1,0 0-30,0 0 0,1-3 29,-4-1 0,3 2-67,-2 2 0,3 0 27,-1 0 0,2 0-11,0 0 0,0 0-7,-2 0 0,3 0 11,-3 0 0,3 0 16,-3 0 1,1 0-5,-1 0 0,2 0 8,-2 0 0,-2 0-6,-1 0 0</inkml:trace>
  <inkml:trace contextRef="#ctx0" brushRef="#br0" timeOffset="6">0 0 13443,'1'4'16,"1"8"47,2-2-83,-2 2 1,-1-1 61,1-2 0,1 3-19,0 0 0,0 0-3,-1-2 1,-1 2 43,1 0 1,0 0-55,1-2 0,-3 0-11,3 2 0,-2-1 13,-1 4 1,2-2-13,0 2 0,1-3 17,-3 4 0,1-1-35,1 3 0,-1-1 28,1-1 1,0 0 91,0-4 0,-1 4-103,1 0 1,2-2-1,-2 1 1,3-3-10,-3 0 0,3 1 26,-2-1 0,1 1 7,-1 0 1,2-3-6,-3 2 0,1 1-2,0 0 0,-2 0-10,4-1 1,-3-1-12,0 1 0,0 1 4,0-1 0,-1 0 0,1-3 1,-1 3 85,-1 1 0,3 2-73,-1-3 1,0 1 114,-2 0 1,1-3-102,2 2 1,-3 1 71,3 0 1,-2-1-56,2-3 1,-3 0-10,3 0 1,0 4-34,0-1 0,0 0-6,-1-3 0,0 1-106,3 2 1,-4-1 77,2 1 1,0-1-34,-1 2 1,1-3 53,0 2 1,-1 1-7,2-1 0,-1 4 39,2-4 1,-4 4 92,1 0 0,2 0-47,1-1 0,-1 3 19,1-3 1,-2-1-41,2 1 1,-3-1-6,3 2 0,-3 0-126,3-4 0,-1 4 79,1-4 0,0 3-81,-2-3 0,2 1 92,0-4 0,1 3-31,-1 0 1,1 3 31,-1-2 0,0-1-1,0-3 1,2 1 4,-3 3 1,2-3-18,-1 2 1,1-2 21,-1-1 1,-1 3-8,1 1 1,-1 0 7,1-1 0,1-2-11,-1 3 0,-1 0 10,1-1 1,-1 1-16,1-1 1,1-2 2,-1 3 0,1-2-8,-1 1 1,1-1 9,-1 1 1,-2-3-27,2-3 0,0 2 23,-1-2 1,3 3-7,-2-1 1,-2 2 0,2-1 0,-2 0 125,1 0 0,0 1-68,1-1 1,1-1 8,-4 2 1,3-4 14,-2 0 1,1 0 12,-1 3 0,2 1-30,-3-1 1,1-3-1,0 0 0,-2 0-108,4 3 0,-2 0 96,1 1 0,-1-1-119,2 0 1,-4-5 77</inkml:trace>
  <inkml:trace contextRef="#ctx0" brushRef="#br0" timeOffset="7">510 1809 15960,'1'1'5,"1"2"0</inkml:trace>
  <inkml:trace contextRef="#ctx0" brushRef="#br0" timeOffset="8">518 1821 15985,'1'1'3,"-1"0"-6</inkml:trace>
  <inkml:trace contextRef="#ctx0" brushRef="#br0" timeOffset="9">525 1837 15946,'2'5'-12</inkml:trace>
  <inkml:trace contextRef="#ctx0" brushRef="#br0" timeOffset="10">1308 2506 10786,'1'0'19,"8"0"123,1 1-47</inkml:trace>
  <inkml:trace contextRef="#ctx0" brushRef="#br0" timeOffset="11">1338 2511 11117,'2'1'-14,"3"2"-20,0-2 70,2-1 0,-4 1-88</inkml:trace>
  <inkml:trace contextRef="#ctx0" brushRef="#br0" timeOffset="12">1361 2517 11059,'3'2'-72,"5"1"-20,-1 0 0,0-3 67,0 0 0,0 1-34,1 2 46,-1-2 1,0 3-10,0-4 1,-2 1 7,0 2 1,-3-2-39,3 2 51,0-2 1,2-1-7,1 0 0,-4 3-15,1 0 1,0 0 14,2-3 0,0 2 13,1 0 0,-1-1-15,0 2 0,0-2 9,0-1 0,1 4-9,2-1 1,-2 0 47,2-3 0,-2 0-18,-1 0 0,2 0 3,1 4 1,0-3-11,-3 2 1,3-2-5,-1-1 0,1 1 31,-3 2 0,1-2-29,2 2 0,-2-2 3,2-1 1,-3 3-9,1 0 1,-1 0-2,0-3 0,0 3-22,1 0 0,-1 0 39,0-3-38,0 0 0,1 1 21,-1 2 1,0-2 0,0 2 1,0-1-8,1-2 0,-1 3-1,0-1 0,3 1 3,-1-3 0,2 2 2,-2 1 0,-1-2 2,2 2 1,1 1 4,1-1 0,0 0 9,0-3 0,-3 3 21,4 0 1,-4 0 73,3-3 1,-2 3-62,2 0 1,-3 0 60,0-3 1,0 0-83,1 0 0,-5 1-13,3 2 0,-3-2-73,2 3 0,0-3 95,1-1 0,-1 1-136,0 1 118,0-1 1,0 4-50,1-5 1,-1 1 20,0 2 17,0-2 0,1 3-18,-1-4 0,0 0 29,0 0 0,2 3-16,0 0 1,-1 0 1,2-3 0,-1 1-11,0 2 1,-1-2 10,2 2 0,0-2-23,0-1 0,1 3 16,-2 0 1,0 0-37,3-3 1,-2 0 55,2 0 0,-4 0 2,2 0 0,-2 3 43,-1 1 0,1-2 88,-1-2-141,0 0 1,0 0 11,1 0 1,-1 0-25,0 0 0,-2 0 30,0 0 1,-1 3-69,4 1 1,-1-1 58,0-3 1,0 0-83,0 0 1,1 0 52,-1 0 0,1 0-5,1 0 0,0 1 84,3 2 1,-2-2-71,2 2 0,-2-2 1,2-1 1,-3 0 5,3 0 1,-2 0 139,2 0 1,-2 0-121,2 0 1,-1 0-8,1 0 1,-2 0-22,-2 0 0,1 3-4,1 0 0,0 0-39,-3-3 1,1 0 59,2 0 0,-3 0-32,3 0 0,-2 3 14,-1 0 0,1 0-45,-1-3 1,1 0 34,1 0 0,-1 0 7,2 0 1,1 0-47,-2 0 0,4 0-5,-1 0 1,-1 3 46,2 0 0,-4 0-10,3-3 1,-1 0 26,1 0 1,1 0-26,-3 0 0,2 4 13,-3-2 1,3 1-15,-2-3 0,0 0 38,-3 0 0,2 0-19,1 0 1,0 0 6,-3 0 0,0 4-6,0-1 0,1 0-6,-1-3 1,1 0 57,2 0 1,-2 0-55,1 0 0,-1 0-4,0 0 1,-1 1 9,0 1 0,1 0-8,2 1 0,-2-2-1,1-1 1,0 0-4,1 0 1,-1 0 16,3 0 0,-4 3-9,2 0 1,1 0 41,1-3 1,-1 0-44,-2 0 1,2 0 54,-1 0 1,0 0-27,-1 0 0,0 0 2,0 0 0,-1 0 77,0 0-78,-1 0 0,0 0-72,0 0 0,0 1 62,1 2 1,-1-2-138,0 2 0,0-2 120,0-1 0,1 0-58,-1 0 1,0 0 40,0 0 0,1 0 1,2 0 1,-2 0-5,2 0 1,-1 0 3,0 0 0,0 0-31,3 0 1,-2 0 30,2 0 0,-3 0-15,3 0 1,-1 3 12,1 0 0,2 1-129,-5-4 1,3 0 110,-2 0 1,2 0-64,-2 0 0,-1 0 123,-2 0 0,1 0-76,2 0 1,-2 2 48,2 1 1,-2 0-39,-1-3 0,3 0 80,-1 0 1,3 0-63,-2 0 0,2 0 60,-2 0 0,2 2-35,0 1 1,0-2 5,0 1 1,-1-1-12,1-1 1,2 0-2,-2 0 0,1 0 4,-1 0 0,0 0-6,-2 0 0,2 0 60,-2 0 0,2 1-54,-3 3 0,3-3 75,-2 2 1,0-2-63,-3-1 0,2 0-20,1 0 0,0 0-22,-3 0 1,1 0-1,2 0 0,-1 0-44,3 0 1,-4 0 68,2 0 0,1 3-18,-2 0 1,4 0-1,-1-3 1,-1 0 8,1 0 0,0 0-13,3 0 1,-2 0 10,-1 0 1,2 0 10,-2 0 1,-1 1 3,1 2 1,-3-2 44,1 2 0,-2-2-52,-1-1 1,0 0 41,0 0 1,1 0-36,-1 0 0,0 0 1,0 0 0,0 0 8,1 0 1,1 0-122,1 0 0,2 0 67,-2 0 1,3 0 30,-1 0 0,0 0 18,0 0 0,2 0-25,-2 0 0,-1 1 56,2 2 1,-2-2-49,1 2 0,1-2 29,-4-1 0,3 0-7,-2 0 1,2 0-16,-2 0 0,-1 0-5,-1 0 1,1 0-2,1 0 0,0 0-46,-3 0 1,2 1 48,1 2 0,0-2-14,0 3 1,0-3 8,2-1 0,0 0 107,-3 0 0,0 0-102,3 0 1,0 0 53,0 0 0,0 0-47,-2 0 1,2 1 14,-3 2 1,4-3-123,0 3 1,-2-1 115,1-2 0,-3 0-38,3 0 0,-2 0 21,2 0 1,-3 0 10,0 0 1,2 0-17,-1 0 0,0 0 6,0 0 0,-2 0 28,1 0 0,-1 3 9,0 0 1,1 0-55,1-3 0,2 0 34,-2 0 0,2 0-106,-3 0 0,6 0 89,-3 0 1,3 0-150,-3 0 1,2 0 123,3 0 0,-1 3-24,0 0 0,-1 0 15,0-3 1,-3 0-8,0 0 0,0 0-20,0 0 0,-2 0 19,-3 0 1,3 0 91,-1 0 1,1 0-79,-3 0 0,0 0 62,1 0 1,0 0-51,1 0 0,2 0 64,1 0 0,2 0-42,-2 0 1,1 0 3,2 0 1,-1 0-1,1 0 0,-1 3-9,0 0 0,1 0 1,-1-3 1,0 0 0,-2 0 0,-1 0-127,-1 0 0,-2 0 110,2 0 1,0 0-26,0 0 1,-1 0-39,-2 0 0,1 0-14,2 0 0,-1 0 47,3 0 1,0 0 3,2 0 1,0 0-26,-2 0 1,4 0 20,-1 0 0,1 0 8,-2 0 1,0 0-19,1 0 1,1 0 115,-2 0 0,3 3-52,-5 0 0,1 0 6,2-3 1,-2 0-146,-1 0 1,1 0 109,-3 0 1,0 0-125,0 0 1,1 0 68,4 0 0,-1 0 12,1 0 1,-1 0-10,1 0 0,1 0 104,1 0 0,0 0-55,-3 0 1,1 0 6,-1 0 1,1 0-28,-1 0 0,0 0 17,-2 0 0,1 0-50,-4 0 1,3 1 48,-2 2 0,1-1-49,-2 1 0,0-2 19,3-1 1,0 0 107,2 0 0,1 0-49,-1 0 1,-2 0 98,0 0 0,3 0 56,2 0 1,-3 0-91,-2 0 0,-1 0 99,1 0 1,2 0-118,-5 0 0,3 0 31,-2 0 1,-1 0-6,-1 0 1,-1 0-93,0 0 1,0 0-55,0 3 0,-1-2 104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00:30:27.480"/>
    </inkml:context>
    <inkml:brush xml:id="br0">
      <inkml:brushProperty name="width" value="0.17143" units="cm"/>
      <inkml:brushProperty name="height" value="0.17143" units="cm"/>
      <inkml:brushProperty name="color" value="#F6630D"/>
    </inkml:brush>
  </inkml:definitions>
  <inkml:trace contextRef="#ctx0" brushRef="#br0">31 5 7174,'4'0'-521,"2"0"431,-4 0 198,0 2-139,1-1 132,-1 1-277,0 0 134,2-1-40,-4 1-184,2-2 251,-6 0-8,2 0-19,-5 0 176,1 0 0,-1-1-67,0 0 190,2 0 121,1-1-147,0 0 133,0 1-168,2-1-50,-1 0 53,3 1 716,-2-1-765,5 4 1,0-1 84,2 3-151,-1-3 43,2 3 0,1-2-184,1 1 0,0 1 97,-2-2 1,1 1-305,1-2 0,0 3-31,1-2 1,0 1-157,-2-2 0,1 1-42,0 0 1,-2-2 492,1 2 0,-3-1 0,2-1 0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00:30:27.481"/>
    </inkml:context>
    <inkml:brush xml:id="br0">
      <inkml:brushProperty name="width" value="0.17143" units="cm"/>
      <inkml:brushProperty name="height" value="0.17143" units="cm"/>
      <inkml:brushProperty name="color" value="#F6630D"/>
    </inkml:brush>
  </inkml:definitions>
  <inkml:trace contextRef="#ctx0" brushRef="#br0">8 10 7914,'-2'-2'-477,"1"0"1187,-1 2-802,2-2 226,-2 1 264,2-1-339,2 6 0,-2-2 18,3 2 49,-2-2-258,2 2 224,-2-1-263,2 0 226,-1 1-165,2-1 100,-2 2-12,1-1 184,-1 1-153,4 0-6,-2-1 23,2 2-47,-2-2 54,-1 1-69,1 0 86,0 0 1,0-2 56,0 0-27,-2-1-67,1 2 1,-1-3 30,2 2 0,-1-2 12,-1 3 59,-1-3-72,2 3 0,-1-3 34,2 3-6,-2-3-2,2 3 35,-2-2-38,0 1-5,1 1 11,-1-3-89,2 3 80,0-1-27,0 2 0,-2-2 11,1 0 3,-2-2 37,2 3-32,-1-1-4,2 0 0,-2 1 18,1-1 138,-2 0-114,2 1 104,-1-1-137,0-1 20,2 2-196,-4-3 110,2 1 1,-5-4 14,-1-1-43,0 1 0,0-4 27,0 1 1,0 0 0,0 2 1,1 0 8,-1-2-3,0 3 1,0-2 89,0 0-87,1 2 1,-1-2 19,0 0 1,0 2-6,0-1 17,1 2 0,-1-4 88,0 2 18,2 1-69,-3-3-10,2 5-123,-2-4 119,3 3-163,-2-1 144,4 0-73,-4 1 19,4-3-3,-3 2 0,2-2 13,-2 1 1,2 1 0,-1-1 112,1 2-101,-3-3-3,2 1 14,0-2-25,-1 1 1,2 1 14,-2-1-5,2 3 0,-1-2-22,1 2 23,1 0-19,-2-3 11,0 3 18,2-1-13,-2 0-1,2 2 1,0-2 0,0-1 252,0 3-76,2 2-151,-2-1 29,2 3-128,-2-4 121,-3-4 9,2 3 50,-4-5-97,4 5 1,-1-2 106,1 2-76,0 0-84,0-1 51,1 6 58,1-3-59,1 6 0,1-4 200,0 1-114,-2 1 16,2 0-118,-1-1 70,2 2 8,-2-2-6,1 1-4,-1 0-35,2-2 1,-1 1 54,-1-1-87,-1 0 1,2 1-20,-2-2 65,2 1-14,-1 1 1,1-3-13,0 2 1,-2-1-7,1 2 9,-1-3 33,2 1-48,-2 0 2,2 0-35,-1 1 50,2 1 74,0-3-78,-2 3 142,1-1-141,0 2 0,0-2 19,1 0 1,-2-1-26,1 1 1,-1-1 0,0 1-153,1-2 171,0 3-86,1-1 59,-2 2-12,1 0 1,0-2 27,1 0 0,-2-2 30,1 3-32,-3-3-2,4 5 0,-2-2-9,2 2 1,-2-2 17,1-1-38,-2-2 32,2 5-35,-1-3 24,2 5 60,-2-4-22,1-1 6,-2 1 9,2-3 1,-2 3-22,2-1-60,-3 0 67,2 1-88,0-4 77,0 5-82,0-3 37,1 3-1,-2 0 8,2-3 7,-1 3 17,0-2 1,2 0-16,-2 0-2,0-2 2,1 3 1,-2-3-107,2 2 100,-3-2-6,4 1 7,-2 1-11,0-2 44,2 3 0,-2-3-38,1 2 25,-1-2-9,2 3 26,-2-1-50,2 2-4,1-3-9,-1 3 26,2-2-34,-2 1 28,0-1-54,-1 1 41,1-1 8,1-1 1,0 3 12,0-2 0,-2 0 1,-1 0 0,0-1 20,0 1-33,1-2 30,1 3-22,-1-1 7,1 1 0,0 0-2,0-1 0,-2-1-7,1 1 1,-2-2-51,2 3-10,-1-1 38,0 2 18,3 0 0,-4-1-9,3 1 1,-2-2 4,1 1 1,-2-3 13,1 2 1,0-1-14,0 1 0,-1-1 80,2 1-29,-2 0 9,2 0-41,-1 1 0,2-1 4,0 2-12,-2 0 1,1-2 14,0 0-20,0 0 1,1 0 10,0 1 0,-2-3 10,1 2 23,-1-2-34,2 4 0,0-4 5,0 2 0,0-1 4,-1 1 15,0-2 0,1 2-19,0-2 1,0 0-22,-2 2 30,1-2-8,0 4 0,2-4-1,0 2 1,1-1 15,-3 1-200,1-2 178,1 3-47,2-1 0,0 0 33,-1 0 1,-2-1-128,-1 1 97,-1-2 63,2 4-25,1-3 7,0 1 57,0 1-69,-1-1-40,0-1 46,1 3-284,-1-3 49,2 4 57,-1-2 181,1 1 0,2-1-2,0-1 1,-3 2-2,0-2 0,0 0-94,0 0 65,-1 0 2,5 2 0,-2 0-69,1-1 1,-1 0 46,-2-1 32,-1 0 1,1 2 19,2-2-14,-3 1 1,2-2 18,-1 3-70,-1-2 70,3 2-29,-3-3-23,3 3 1,1-2 29,-2 0 1,0-1-44,-1 1 0,-1-1 35,1 1 1,-1-1-7,0 1 0,1-2 44,0 3 0,2-3-39,-2 2 1,2-1 17,-1 1 0,0-1-12,0 1 1,0-2 54,2 1 0,-1 0-46,1 0 0,0 1 4,1-2 1,-1 3-65,1-3 1,-1 2-9,-1-1 1,2 1-300,-1 1 1,1-1 110,1 0 0,0 0-772,3 2 0,0-2 31,2 0 1008,-1 0 0,5 5 0,-2-1 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4T00:30:27.482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1 10 12550 240924 42423,'0'-5'1041'0'0,"0"1"-1525"0"0,0 4 0 0 0,0 8 0 0 0,0 2 1 0 0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00:30:27.48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8241,'0'5'-728,"0"-1"1284,0-4 1467,0 0-1610,0 4-696,0-3 111,0 3 1,0-3-273,0 3-377,0-3 359,0 6-740,0-1 658,0 3 544,0 0 0,3 0 0,1 0 0</inkml:trace>
  <inkml:trace contextRef="#ctx0" brushRef="#br0" timeOffset="1">22 129 8351,'0'5'-748,"0"4"796,0-5-429,0 6 280,0-1 1,0 0-462,0 0 562,0-4 0,0 3 0,0-2 0</inkml:trace>
  <inkml:trace contextRef="#ctx0" brushRef="#br0" timeOffset="2">36 258 8241,'0'5'243,"0"-1"174,0 0 147,0-3-577,0 3 1,0-3 175,0 2-687,0-2 253,0 3-155,0 0-327,0-3-239,0 8 334,0-5 658,0 6 0,0-4 0,0 0 0,0-3 0,0 3 0,0-4 0,0 6 0,0-2 0</inkml:trace>
  <inkml:trace contextRef="#ctx0" brushRef="#br0" timeOffset="3">43 395 8241,'0'6'-1801,"0"-2"2758,0-1-969,0-2 0,0 5 117,0-3-224,0-3 1,0 6 39,0-3-111,-3-2 179,2 7-183,-2-7 24,3 7-423,0-7 593,0 7 0,0-7 0,0 8 0,0-4 0</inkml:trace>
  <inkml:trace contextRef="#ctx0" brushRef="#br0" timeOffset="4">43 496 8241,'0'5'-958,"0"3"872,0-7 213,0 8-307,0-8 65,0 7-308,0-7 302,0 7 0,0-6-97,0 4 1,0-4 217,-3 1 0,2-2 0,-2 3 0,3 1 0</inkml:trace>
  <inkml:trace contextRef="#ctx0" brushRef="#br0" timeOffset="5">43 624 7904,'0'10'-620,"0"-3"834,-3 0-282,2 1 1,-2-6 96,3 4 0,0-3-807,0 4 349,0-6 106,0 7 323,0-2 0,0 3 0,0 0 0</inkml:trace>
  <inkml:trace contextRef="#ctx0" brushRef="#br0" timeOffset="6">36 753 7696,'0'9'-89,"0"0"1,0-3-113,0 0 302,0-4-238,0 7 0,0-8 131,0 6-346,0-5 0,0 3-221,0-2 573,0-2 0,0 4-111,0-2 111,0-2 0,0 4 0,0-2 0,0-2 0,0 4 0,0-2 0,0-2 129,0 7 1,0-6 44,0 5 0,0-4 147,0 3 1,0-3-12,0 3 1,0-3-143,0 3 0,0-3-243,0 3 1,0-2 140,0 1 1,0-1-717,0 2 346,0-4-244,0 6 548,0-3 0,0 4 0,0 0 0</inkml:trace>
  <inkml:trace contextRef="#ctx0" brushRef="#br0" timeOffset="7">36 1028 8241,'0'6'0,"0"0"0,0-3-255,0 3 0,0-3 272,0 3 0,0-3-195,0 4 1,0-5 114,0 5 0,0-4-385,0 3 1,0-3 66,0 3 381,0-4 0,0 6 0,0-3 0</inkml:trace>
  <inkml:trace contextRef="#ctx0" brushRef="#br0" timeOffset="8">43 1202 8241,'0'6'-1096,"-3"0"650,2-4 134,-2 6 0,3-6-23,0 5 335,0-5 0,0 2 0,0-4 0</inkml:trace>
  <inkml:trace contextRef="#ctx0" brushRef="#br0" timeOffset="9">43 1303 8241,'0'9'-1233,"0"0"679,0 0 554,0 1 0,0-1 0,0 0 0</inkml:trace>
  <inkml:trace contextRef="#ctx0" brushRef="#br0" timeOffset="10">43 1459 8241,'0'9'43,"0"0"56,0 0 0,0-3-493,0 0-158,0 1-10,0 2 444,0 0 1,0-4-146,0 3 1,0-6 71,0 4 69,0 0 0,0 4 122,0-1 0,0-4 0,0 3 0,0-3 0,0 4 0,0-3 78,0 1 1,0-4 59,0 2 16,0-2-139,0 5 0,0-6-86,0 4 1,0-3 105,0 3-35,0-4 0,-3 6 0,-1-3 0</inkml:trace>
  <inkml:trace contextRef="#ctx0" brushRef="#br0" timeOffset="11">43 1615 8233,'-3'5'-441,"1"0"350,-2-2 0,2-1 468,0 4 0,-2-3-121,2 3 1,0 0-445,2 3 0,0 0 92,0 1 0,0-3-472,0 2 0,0-2 568,0 6 0,-3-3 0,-2-1 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00:30:27.495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117 412 7601,'-2'0'-443,"0"0"896,2 0-267,-2 0-222,2 0 1,-3 0 146,3 2-104,0-1 70,0 4 1,0-4 69,0 3-57,0 1 0,0 0-31,0 1 1,1 1-25,1-2 0,0 1 28,-2 0 1,0 2-53,0 0 0,2 2 50,-1-2 0,0 2-94,-1 0 0,0 0 82,0-1 1,0 2-109,0 0 0,0-1 63,0 0 1,0 0 2,0-1 0,0 2 62,0 0 1,0-3-53,0 0 1,0 1 97,0 1 0,0 0-86,0 0 0,0-2 11,0 2 0,-1-3 8,0 4 1,-1-4-68,2 3 1,0-2 18,0-1 1,0 2-6,0-1 0,0 0 20,0-2 0,0 1-3,0 1 1,0-2 60,0 2 1,0-1-61,0-1 0,0 0 31,0 2 1,0-1-40,-2 1 0,2 0-6,-2 1 1,1-2-48,1-1 0,0 1 69,0 1 0,-1-2-49,0 3 1,1-3 36,-2 0 0,2 0 3,0 0 0,0 0-20,0 0 1,0 1 8,0 1 0,-2-2 0,0 2 0,1-1 1,1-2 1,0 2 10,0 1 0,0-1-9,0 1 1,0-2 84,0 0 1,0 2-81,0 0 1,0 1 42,0-1 0,0-1-33,0 3 1,0-2-15,0 2 1,0-2-3,0 2 1,0 0-6,0 1 1,-2 0-10,1-2 1,-1 2-7,2 0 0,0 0-6,0-1 1,0 2 20,0-2 1,0-1-26,0 1 0,0-1 21,0 1 0,-2 1 6,1-4 0,-1 4-7,2-1 1,0 1 19,0-2 0,0 3-12,0-2 1,0 1 1,0-1 1,0 2-49,-2-2 0,2 3 43,-2-3 0,2-1-7,0 0 1,0 1 1,0 0 1,0-1 10,0-1 0,-2-2-9,0 3 0,1-2 1,1-2 0,0 2 23,0 1 1,-1-1 4,0 0 0,0 2 17,0-1 1,0 1-34,1-2 0,0 1-6,0 2 1,0-2 8,0 2 0,0-3-35,0 4 0,0-2 33,0 1 0,0 0 2,0-2 1,0 3 28,0-4 1,0 4 1,0-1 0,0-2 89,0 3 0,0-3-107,0 2 0,0-3 28,0 1 1,0 0-13,0 1 1,0-2-75,0-1 1,0 1 36,0-2 1,0 1-16,0 0 1,0 0 10,0 1 0,0-2-11,0 1 0,-2 2 23,1 0 0,0 1-12,1-2 1,0 1 51,0 1 1,0 0-44,0 0 0,0-1 19,0 0 1,0 0-21,0 0 0,0 2-3,0-2 0,0 1-21,0-4 1,0 3 31,0 0 1,0 0-2,0-2 1,0 2-11,0 0 1,0 1 12,0-1 1,0 0-13,0 2 0,0-1-38,0 0 1,0-2 32,0 3 0,0-2-2,0 1 0,0 0 22,0 0 1,0 0 1,0 0 1,0 0-23,0 1 0,-2 1 2,0-3 0,1 3-5,1-2 1,0 1 9,0-1 0,0 0-12,0 0 1,0-1 12,0-1 0,-2 2-2,1-1 1,-1 0-5,2-1 0,0-2-1,0 1 0,0 2 1,-2 0 1,2 0 1,-2-2 1,1 0 8,1 0 0,0 0-7,0 0 0,0 2-16,0 0 1,0 0 8,0-2 1,0 0-3,0-1 0,0 4-5,0-2 1,0 1-2,-2-1 1,2 0-19,-2 1 0,2 0 22,0 1 1,0-2 8,0 0 0,0 1-10,0-1 1,0 0 43,0 1 0,0-1-41,0-1 0,0 2 33,0-1 1,0 1-28,0-1 0,0-1 3,0 2 1,0-1-50,0 0 1,0 2 46,0-1 0,0 0-22,0-2 1,0 2 13,0 1 1,-2-1-3,0-1 0,1 0-5,1 1 0,0 1 31,0 1 1,0 1-8,0-1 1,0 1 4,0-1 0,0 1-9,0 2 1,0-4 3,0 1 0,0 0-61,0 2 0,0-1 52,0-1 0,1 1-25,0-3 0,0 1 19,0 0 0,0 0-20,-1 0 0,0-2 8,0-1 0,0 2-7,0 0 1,0 2 18,0-2 0,0 1-1,0-1 0,0-1 17,0 3 0,0-1-20,0 1 0,-1 2 17,0-3 0,0 1-14,0-1 1,0 1-11,1 0 1,0 1-29,0-4 1,0 2-7,0-2 1,0 0-14,-2 2 0,2-3 40,-2 0 0,2 2 31,0 0 1,-2 0-36,0 1 1,0-2 98,2 0 1,0 1-91,0 0 1,-1 3 40,0-1 0,-1 0-21,2-1 1,0 1 5,0 0 1,0 1 12,0-2 1,0 1-7,0 0 1,0-2 42,0 2 0,0-1-51,0 1 1,0-1 68,0-1 0,0-1-70,0 1 0,0 0-2,0 0 0,0 1-6,0-1 1,0-1-5,0 1 1,0 0-2,0 0 0,0 2 17,0-2 0,0 0-41,0-2 1,0 2 28,0 0 0,0 1 0,0 0 0,0 0 11,2 0 0,-2 1 5,2 0 0,-2 0-18,0 1 0,0-1 7,0-2 1,0 3-7,0-1 1,0 0 6,0 0 1,0 1-7,0-3 1,0 2 4,0-3 0,0 4 22,0-4 1,0 2-30,0-3 0,0 1 1,0 1 0,0 2 0,0-2 1,0 0-1,0-1 0,0 1-5,0 2 0,0-2 9,0 0 1,0 1-8,0-1 1,2 2 3,0 0 0,0-2-7,-2 1 0,0-2 5,0 2 1,0-3 0,0 1 0,0 2-27,0-1 0,0 0 26,0-2 0,0 0-43,0 0 0,0 0-6,0 0 1,0 0 42,0 0 0,0 2-11,0 0 0,0-1 18,0 0 0,0-1-21,0-1 0,0 1-31,0 1 0,0-1 39,0 2 0,0-1 0,0 0 1,0 0 39,0-1 1,0 2 4,0 0 1,0 0 28,0-2 1,0 2-64,2 0 0,-2 1 13,2-1 0,-2-2 3,0 2 0,0-1-39,0-1 1,0-1 25,0 2 0,0-1-5,0-1 0,0 1 79,0 0-41,0 0 1,0 0 44,0 0 1,1 0-67,1 0 1,0 0-2,-2 0 0,0 0 13,0 0 0,0 0-15,0 0-11,0 0 1,0 0-7,0 0 1,0 0-5,0 0 1,0-2 16,0-1 0,0 0 105,0 1-105,0-1 0,0 3-11,0 1 0,0-3 13,0-1 1,0 1 12,0 3-58,0-2 0,0-1-94,0 1 0,0-4-352,0 3 248,0 0-199,0 2 0,0-2-164,2 0 598,-2-3 0,2 2 0,-2-3 0</inkml:trace>
  <inkml:trace contextRef="#ctx0" brushRef="#br0" timeOffset="1">14 590 8229,'-2'6'-1244,"1"-1"1781,-2 0-70,2-1-64,-1-2 686,2 1-936,2-10 1,-1 4 2,2-5 0,0-1 14,2-2 1,0-1-49,-1-3 1,1-1 135,-1 0 1,3-1-76,-1-1 1,3-2-12,-1-2 0,2-2 18,1 1 1,0-4 8,-2 2 0,0-1 34,-1 2 1,-1 0 11,-3 1 1,1 2-6,-1 3 0,0 1-302,-3 3 0,1-1-572,-1 1 1,1 4 452,0-2 1,-2 2 54,2-3 1,0 1 130,-1 1 1,0-1-100,0 2 1,-1 0 30,0 2 0,2 0-77,0 2 92,-1 0 1,-1 2-62,0 0 56,0 3 1,0-2-18,0 0 19,0 3 85,0-3 1,0 8-24,0 0 1,0 1 1,0-2 1,0 1 35,0 3 1,0-2-48,0 2 0,0 0-31,0-1 1,0 1 32,0 1 1,0-1-6,0 0 1,0 0 1,0 1 0,0-1 29,0 0 1,0-2 20,0 2 0,2-1 109,-1-1 0,1 0-12,-2 0 0,0 0-65,2 0 1,-1 0-25,0 0 1,0 0 6,1-1 1,-2 2-135,2-1 1,-2-1 132,2 2 0,-2 1-141,2 0 1,-1 0 16,-1 0 1,1-1-96,1 3 1,0 0 172,-2 2 0,0-2-44,0 0 0,0 0 165,2 2 1,-2-1-94,2-1 0,-2 0 12,0-1 0,2 1-36,0 0 1,-1-2 42,-1 1 0,2-1-26,-1 0 0,1 0 34,-2-1-61,2-2 1,-2 1-10,2 0 1,0-2 52,0 0 1,0-1-34,-1 1 0,0 2-53,0-3 1,0 2 54,1-1 0,-2 2-59,2-3 0,-2 3 26,0 0 1,0-3-4,0 2 1,0-3-208,0 1 208,0-1-245,0 0 220,0-7 1,-1 3 74,0-4-90,-1 2 1,1-2 2,0-1 0,0 4 16,0-1 0,0 2-9,1-2-64,-2-1 1,2 0 73,-2-1 0,0 0-53,0 0 1,0 0 30,0 0 1,2-1-36,-3 0 1,1-2 72,-1-4 1,2-1 5,-3 0 1,2-2-8,-2 0 1,1 0 1,1-1 1,-1 1 70,2 2 0,-3 3-95,3 0-8,-1 4 25,0-2-121,1 6 1,-1 0 75,1 3 1,0 0-4,0-2 62,0 1 0,0-1 1,-1 2 111,2-3-139,-2-1 1,2 1 189,0-1 0,0 2-17,0-3 2,0 4 0,0-2-61,0 1-8,0 2 16,0-6-48,0 3 0,-2-4 29,1 2 0,0-1-32,1 0 0,0 0 122,0 0 1,0 1-113,0-1 0,0 3 103,0-2 1,0 0-67,0-1 0,0 2-67,0 0 20,0 0 0,0 0-149,0 0 100,0 3 34,0-2 31,0 9 0,0-2-40,0 6 1,0-2 6,0 2 1,0-1 18,0 2 0,0 0 6,0 1 0,0 0-79,2 2 1,-2 0 57,2 0 1,0 3-59,0-1 0,-1 1 45,-1 0 1,1 2-134,1-1 0,-1-3 126,-1 1 0,0-2-6,0 2 1,0-5 1,0 2 1,2-6 1,0 1 0,-1-3-254,-1-1 231,0-3-261,0 2 212,0-8 1,0 0-116,0-5 0,0 0 86,0-1 0,0-4-106,0-1 1,0-1 109,0-1 0,0-2-14,0 0 1,0-2 86,0 3 0,-1-3-72,-1 1 1,0-1 96,1 3 0,0-3-83,0 2 0,-1 0 86,0 2 1,-2 2-37,3 1 0,0 3 8,1 0 1,-1 3 27,0 1 215,-1 0-129,0 7 227,2-1-182,0 7 0,0-3-42,0 4 107,0-2 1,0 3-48,0-1 0,0-2-42,0-1 1,0 0 4,0 0 0,0-1 11,0 3 0,0-3 76,0 1-107,0 2 0,0 0-151,0 1 0,0 1 94,0-2 0,0 3-185,0 0 1,0 3 52,-1-1 1,0 2-139,-2 2 1,-1-1 50,0 5 1,-1 0-8,1 3 0,-4 2-72,0 3 1,0-1 95,1 3 1,-4-3-25,1 1 1,0-4 45,1 0 1,0-3 133,-1-1 0,3-3-119,-1-3 0,2-1-57,-1 1 0,4-2-3,2-2 1,0-2-474,1 1 255,0-4 0,1-1-104,0-2 504,2 0 0,4-5 0,0-2 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00:30:27.497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19 299 8405,'-5'5'-223,"1"-1"45,1 1 0,-1-3 650,3 1 358,-1-1 91,2 1-907,2-3 0,-1 0 1,2 0-30,1 0 0,0 0 128,1 0 0,0 0-33,-1 0 1,0-2-34,0-1 0,0 0 58,2 1 1,1-3-136,0 3 0,-1-1 139,0 1 1,2-3-271,1 1 0,0-1 54,1 1 1,-1-1-94,-1 1 0,2-1 99,-3-1 1,3 0-112,-2 0 1,1 0 106,0 0 1,0 2-12,-1 0 1,0 2 31,-2-2 1,-1 3 17,1-1 1,-1-1 11,0 1 0,-2 0 44,1 2 1,-3 0 3,2 0 7,-2 0 0,2 0 219,-2 0 15,0 0-135,3 0 225,-4 0 464,3 0-760,-8 0 3,5 0-11,-7 3 29,7-2 1,-3 1 53,1-2-99,2 0 262,-2 0-270,6 0-50,-3 0 61,3-2-452,-2 1-23,-1-2-327,1 3 293,0 0-37,-2 0 538,3 0 0,-3 0 0</inkml:trace>
  <inkml:trace contextRef="#ctx0" brushRef="#br0" timeOffset="1">56 42 8374,'0'-3'-816,"0"-2"1,0 3 407,0-1 1,0 1 843,-2-3 1,2 3-12,-2-1 0,1 1-75,0 0 1,-1 1 218,0-1-31,-2 1-94,0-1 7,-1-1-45,0 2-210,3-1-287,0 2 330,2 0-128,0 2 0,0 1 8,2 1 1,-2-1 2,2-1 0,0 0 14,2 1 0,-2-1 24,1 3 1,0-2-4,2 4 0,0-4-157,-1 1 0,2 0 149,1 2 1,-1 0-210,-1 0 1,1 0 55,0 0 1,2-1 50,-2-1 1,3 3-8,-2-3 0,2 3-9,-1-4 1,1 3-40,-1 0 1,0 0-4,2 0 0,-1 0-55,1 0 0,0-1 101,0 2 1,0-2-108,1 2 0,-3-1 33,-1-1 10,0 2 0,-2-2 15,1 1 3,-2-2 8,-2 1-7,0-4 7,-2 1-3519,2-2 3522,-4 3 0,0-3 0,-3 3 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04:54:58.884"/>
    </inkml:context>
    <inkml:brush xml:id="br0">
      <inkml:brushProperty name="width" value="0.22857" units="cm"/>
      <inkml:brushProperty name="height" value="0.22857" units="cm"/>
    </inkml:brush>
  </inkml:definitions>
  <inkml:trace contextRef="#ctx0" brushRef="#br0">108 0 8998,'0'8'-78,"-1"0"1,-2 0 282,0 3 1,-2 0 98,2 0 1,0-3-165,3 4 0,0-3 135,0 6 1,0-1-103,0 1 0,0 1 129,0 3 1,0 6-186,0-2 0,0 8 50,0-1 1,0 7-15,0 5 0,0 2-7,0 1 1,0 2-185,0 2 0,0-1 193,0 4 1,-3 3 129,0 3-85,0 1-199,3-7 0,0 3 180,0-3 0,-3 3-159,0-6 0,0 4 4,3-4 0,-3 5-84,0-1 0,-3 2 98,3-3 1,-3 3-138,3-6 1,-3-4 128,3-3 0,0-1 7,3 5 1,0-1-50,0 0 1,0-1 35,0-3 0,0 6 20,0-5 0,0 0-16,0-9 0,0 3 82,0 2 1,0 0-45,0 4 1,0 2 13,0-3 0,0 0-21,0 0 1,0-1-6,0 2 1,0-3 74,0-5 0,0 0-50,0 1 1,0 2-7,0 1 0,0 0-3,0-4 0,0 3-134,0 1 1,-1 4 120,-2-5 0,2 5-135,-2-4 1,-1 1 28,1-1 1,-3 0 73,3 4 1,-1-3-45,1-5 0,2 6 20,-2 1 0,2 2-30,1-2 0,0 3 29,0-7 0,0 0-41,0-2 0,0-1 65,0 0 1,0 0 3,0 0 0,3 0 148,0-1 0,0 11-175,-3 1 0,2-2-36,0-5 1,-1 0 0,2 1 44,-2 2-80,-1-9 1,3 5 131,0-7 1,0-1-53,-3 1 1,0 0 58,0-1 0,0 5 18,0-4 0,1-1-35,2 2 0,-2-2-31,2 5 1,-2-4-104,-1 1 0,0-7 107,0 3 1,0 1 27,0-1 1,0 3-7,0-4 1,0 5-5,0 0 1,0 1-4,0 3 0,0-1 0,1-1 47,2 1-285,-2 0 1,6 5 144,-4-2 1,1-1 294,-1-5 1,-2 1-171,2-1 0,-2 1 1,2 1 6,0-3-62,0 3 1,-3-4-88,0 6 1,0-3-22,0-1 1,0-5-194,0-7 0,0 1-746,0-5 0,-1 0 19,-2-3 1016,2-7 1,-3-5-1,4-5 1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04:54:58.885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37 510 8089,'-6'0'-1472,"0"0"1391,4-5 1,-5 2 664,4-4 0,-2 3-55,3-3-563,1 4 854,-3-7-546,4 4 0,0-1 546,0-1-260,0 5-265,0-7 1,1 9-157,2-3 0,-1 3-215,4 1 1,-3 0 73,3 0 1,1 0-186,5 0 1,-1 0 76,4 0 1,4 0-70,4 0 0,9 0 0,3 0 1,6 0-227,7 0 1,-2 0 364,5 0 0,-23 0 0,-1 0 4,3 0 1,0 0 0,3-2 0,0-2 5,1 1 0,0-1 0,0 1 0,0 0-196,1-1 0,-1 0 0,-3 3 0,0-2 224,0 0 1,1-1 0,-1 1 0,1 0 28,1-1 1,0 0-1,-1-1 1,1 1-19,-1 2 1,-1 0 0,-1 1 0,-1-2 49,-1 3 1,1 0-1,1 0 1,-1-3-32,1 1 0,-1 0 0,3 0 0,1 0-18,0-1 1,0 2 0,-3-1-1,2 1-4,-4-3 0,1 1 0,1 1 0,0 0-55,0 2 0,0-3 1,2 1-1,0-1 35,0 1 0,-1 1 1,-2-3-1,1 0-56,0 2 1,0 1 0,-2-4 0,-2 0-237,25-3 0,0 4 275,0 0 0,-1-1 73,-21 3 0,0 0 0,-2-2 0,0 1-76,23-1 1,0-4 149,-2 4 1,-22 2 0,2-1-46,1 1 0,1 1 0,2 0 0,0 1-45,-1-3 1,1 2 0,-3-2-1,-1 0-8,23-1 1,-25 1-1,1-1-6,2 2 1,1 0-1,2-2 1,-1 0-8,4 3 0,-1-1 0,-4-2 0,0 0-62,-3 3 0,0-1 0,-2-1 0,1 1-27,1-1 0,0 2 1,3 0-1,0 0 42,0 0 1,0-1 0,0 1 0,0 1 23,-3 0 0,-1 0 1,22-4 37,0 0 0,1 0-4,-22 4 1,3 0 0,-2 0 0,1-1-3,1-1 0,0 0 1,-1 2-1,-1-1 100,23-3 1,-23 2 0,0-1-52,-2 1 1,1 0 0,3 0-1,1-1-19,0 1 1,1 1 0,-2 0 0,1 1-5,0-3 0,0 2 0,1-2 0,-2 0-8,-3 2 1,-1-2 0,4-1 0,0 1-16,-1 1 1,-1 0 0,2 0 0,0-1 26,-1 1 0,2 0 1,-2 2-1,0-2 9,22-6 0,-24 7 0,-1 0-31,22-3 1,2-1-7,-20 3 0,0 0-643,0 1 0,0-2 563,-2 0 0,-2 2 1,25-1 101,-10-2 1,2 2-72,5-2 1,1 2 4,2-2 1,-7 4 56,-4 0 212,-8-5-266,-5 3 201,-1-2 324,-8 4-493,5 0 4,-2 0-9,2 0 29,0 0 9,7 0-306,-10 0 285,10 0 22,-11-6-19,3 5-379,-4-3 1602,0 4-1436,-4 0 560,-5-6-845,-1 5 867,-7-4-762,6-1-664,-5 6 1035,1-5 0,-3-1 0,0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2T22:58:26.086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322 317 8351,'0'11'0,"0"1"-382,0-1 0,0 1 0,0-1 1,0 1 514,0-1 0,0 1 419,0-1-256,5 1-106,-4-1-203,4 1 0,-4-2 128,3-2-1,-3 2 1,4-8-56,-5 6 0,0-4 43,0 3 1,0-3-47,0 4 0,0-4 12,0 3 0,0-3 137,0 4 0,2 0-109,2 3 0,-3 2 3,3 2 0,-3-2 15,-1 2 1,0 3-6,0 1 0,0-1-51,0 1 1,0 0 54,0 4 0,4 0-91,0 0 1,-1 0 58,-3 0 1,0 0-103,0 0 0,0 0 37,0 0 0,2 0-17,2 0 1,-3-4-75,3 0 0,-2 0 113,2 4 0,-3-4-21,3 1 1,1-1 6,-1 4 0,0 0-11,-4 0 0,4 0 0,0 0 1,-1 0 18,-3-1 1,2 1 4,1 0 1,-1 0 3,2 0 0,-2-4-16,2 1 1,-3-1 1,3 4 0,-1 0-18,0 0 1,-1 0 18,2 0 0,-3 3-33,-1 1 0,1 4 28,3-4 1,-3 3-96,3-3 1,-3 4 63,-1-5 1,2 1-8,1-4 1,-1 0 47,2 0 1,-3 0-2,-1 0 1,4 0-25,-1 0 1,3 0-2,-3 0 1,-1 1-100,1 3 1,-1-2 96,-2 6 0,0-4-64,0 3 1,0-3 52,0 4 1,0-4-10,0 3 1,0-4 38,0 1 0,0-2-44,0 2 1,0-3 37,0 3 1,4-3-28,-1-1 1,1 4 62,-4 0 1,0 3-43,0-3 0,2 1 6,1-1 1,-1 2-13,1 6 0,-1-6-2,-2-2 1,0 1-6,0-1 1,0 3 0,0-3 0,0 0 39,0-4 1,0 0-32,0 0 1,0 0 58,0 0 1,0 0-54,0 0 0,0 4 83,0-1 1,0 2-75,0-1 0,0-3 5,0 3 0,0-2-31,0-3 1,4 1-10,-1 0 0,1-3-82,-4-1 1,0 0 103,0 4 1,0-3-43,0 3 1,0-6 23,0 6 1,0-2 52,0 6 1,0-3-35,0 3 1,0 1 9,0-1 0,0 4-5,0-4 1,0 3 3,0-3 0,0 1-7,0-1 0,0-3 5,0 3 1,0-3 35,0-1 1,0 1-38,0 3 0,0-3 0,0 3 0,0-1-29,0 0 0,0 4-4,0 4 1,0-3-33,0-1 1,-1 1-12,-3 4 1,3-6 9,-3-2 0,3 1 25,1-1 1,0 1 0,0-2 0,-4-1 48,0 1 0,0 2 0,4-1 0,0 1-22,0-1 0,-1 2 9,-3 6 1,3-2 13,-3-2 0,3 2-20,1-2 0,0-2-24,0 1 1,0-4 27,0 1 0,0 2-119,0 2 0,0 2 21,0 1 1,0 2-184,0 2 1,0-1 237,0 5 1,-2-5-8,-1 2 0,1-4 98,-1 0 1,0-4-121,-1-1 1,3 0 139,-3 0 1,3-2-69,1-5 0,0 5 73,0 3 0,-1-2-55,-3 2 0,2-2 95,-1 2 1,0 2-95,-1-2 1,3 2 4,-3 1 1,2-3-150,-2-1 0,1 1 138,-4 4 1,4-1 51,-1 0 0,3-3-59,1 0 0,-4 1-33,0 6 1,-1-2 17,1 2 0,3-4 135,-3-3 0,-1 2-32,1-2 0,-3-2-27,3 2 0,-1-6-92,1 2 0,1 1 0,-4-1 1,3 1-281,-4-1 0,6-3 97,-2 3 0,-1-2-378,1 2 1,0-16 365</inkml:trace>
  <inkml:trace contextRef="#ctx0" brushRef="#br0" timeOffset="1">331 6641 9455,'-2'5'-95,"0"10"-153</inkml:trace>
  <inkml:trace contextRef="#ctx0" brushRef="#br0" timeOffset="-174175">207 592 7930,'-12'0'-232,"1"0"0,3 0-260,0 0 1,5 0 52,-5 0 341,5 0 1,-2-5 32,5-2 65,0-3 0,5-7 0,2-1 0</inkml:trace>
  <inkml:trace contextRef="#ctx0" brushRef="#br0" timeOffset="-172857">276 478 7393,'0'-12'-1207,"0"5"1350,0-1 1,1-4-5,3-3 0,-2-4-269,6 4 1,-4-6 58,3 2 0,0-4 229,0-4 0,4 2-59,-4-6 0,0 2 91,0-2 0,-4-1-13,1 6 1,1 0 139,-1 7 0,-1 2-21,-3 6 73,0-1-193,0 6 0,0 2-2,0 8 1,0 4 82,0 7 0,-3 4-81,-1 8 1,-4-2-1,4 6 1,-5 1-44,2 6 0,0-2-132,0 2 0,-1 2 3,-3-2 1,3 0 143,0-3 0,-3 4-90,-5 3 0,0-1 45,1 1 0,1-1-172,-6 1 0,1 0-35,-4-7 1,4-1-53,0-11 1,5 1 98,-1-8 1,-2-1-409,2-3 263,-1-6 0,5-1 83,-1-5 89,6 0-39,1-5 1,5-5-5,0-6 1,5 0-22,3 0 1,6-1 7,1-6 0,2-2-21,-2-1 1,2-4 2,2-4 0,1-1-89,-5 1 0,5-4 53,-5-1 1,4-7 170,-4 4 1,4-5-131,-3 5 0,3-1 216,-4 1 1,1-2-4,-5 6 1,1 0 7,-1 3 1,0 2-62,1 2 0,-2 5 423,-2 6 31,-3 4-368,-5 9 0,0 7 109,0 8 1,0 4-91,0 3 0,0 3 104,0 5 0,0 0-110,0 0 1,0 0 12,0 0 1,0 0-9,0 0 0,0 0-25,0-1 0,0-2-96,0-1 0,1-4 86,3 4 1,-3-3-135,3 3 0,1-5 69,-1 1 0,4-2-67,-4-2 0,4 1-19,0-1 0,-1 1 35,0-1 0,1 2 2,3 2 0,1-2 0,-1 2 33,1-2-155,-1-1 1,-3 3 87,0 0 1,-2 0-43,2-3 1,1 3 62,-6 1 0,5 0-62,-4-1 1,3 0 35,-3 4 0,1-5-22,-1 1-42,-2-2 45,8 3 0,-8-4 0,6-1 19,-6 1 1,5-7 40,-3 3 0,-3-2-61,3-2 110,-3-3-57,4 9-3,-4-8 1,6 3-18,-3-5 4,-3 0-251,4 0 228,0 0 0,-4 1-56,3 3 0,-1-3 53,1 3-24,-3-3 49,4-1 22,-15 0 0,1 0-65,-10 0 0,3-4-78,-3 0 1,-4 1-105,-3 3 1,-6-5 54,1-3 0,-6 1 115,-1 0 0,-4 3-21,3-4 1,0 6 0,1-2 0,2 3 43,-2 1 0,2 1 9,1 3 0,7 2-10,5 6 1,2-1 144,5 1 0,6-1 31,6 1 0,6-2-95,5-3 1,2 2 59,10-5 0,4 0-88,4-4 1,5-1-11,-1-3 1,2 1-45,1-4 0,-4-1-139,-4-3 1,2-1 119,-1 1 1,4-2 0,-4 0-183,-2 2 125,-6-3 1,3 7 46,-3-4 0,-2 1 166,-2 2 0,-7 1-103,-5 4 138,-1 1 1,-4-1-88,-1 6 1,-8 0-5,-4 5 0,-5-1-20,1 5 1,-3-1 12,-1 1 1,0-5 5,0 1 1,1-2-7,3 2 0,-3 1-124,3-5 1,-1 0 59,1-4 1,2 0-186,6 0 0,-1 3-226,1 1 320,4 0 1,2-5-143,5-3 1,7 3-247,4-3 1,6-2 509,6-2 0,5-2 0,1-2 0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04:54:58.886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287 2187 8160,'-3'15'-262,"0"0"1,-3 0-309,3-4 1,-3 0 465,3 1 1,-3-1 324,3 1 1,-3-5 236,4 1-361,-6 0 0,4-1 111,-2 1-172,2-6-345,4 3-238,0-5 322,4-5 135,1-1 0,4-7 90,0-2 0,4-3 0,1-5 0</inkml:trace>
  <inkml:trace contextRef="#ctx0" brushRef="#br0" timeOffset="1">349 2073 8108,'10'-27'-584,"-3"3"-74,-1-2 1,2 2 890,-6 1 1,1 4 869,-3 0 1,4 5-418,-1-1 0,0 6 244,-3 2-880,-5 5 34,0-4-210,0 6 182,-3 0 1,7 6 97,-6 1 0,5 0-74,-4 5 0,3-4 59,-3 7 1,3 3-280,-3 1 0,2-1-28,-1 1 0,2-1 168,-3 5 0,-1 5-79,-1 2 1,1-1 127,2 1 1,-1 1-33,-3 2 0,0-1-27,1 2 1,-2-6-4,1 5 0,1-6 6,2-1 0,-1-1 0,4-2 1,-2-6-139,2-2 158,-1-3-151,4-5 115,0-3-200,0-14 1,0 3-26,0-8 0,0 3-10,0 1 1,0-3 31,0-1 55,0-2 1,0-6 0,1 0-140,2 1 109,2-1 1,4-1 0,0-2 99,0-4 0,3-3-171,0-1 216,4 0 1,-3-1 87,2-3 1,1 3 109,-4-3 0,-1 7-70,-1 5 0,-3 3 438,-1 5-226,2 7-40,-7 5 120,3 6-250,-4 0-6,0 6 0,-3-1 134,1 7-98,-1-1-20,3 1 1,-1-1 89,-3 0 0,4 0-112,-3 1 1,1-1 73,2 1-71,0 4 31,0-4 1,0 8 27,0-4-52,0-1-31,5 1 1,-3-2 136,4 5-110,-5 0 9,8-2 2,-4 5-4,-1-4-180,4 4 0,-2 1 69,3-1 0,-1-3-80,-3 0 0,3-1 79,-2 1 0,1 2-22,0-2 1,-1-2 16,-3-3 0,3-1-10,-3-1 1,3-1 9,-3 1 1,1-7-9,-1-1-63,-2-2 96,3-2-376,0 0 72,-3 0 226,3 0-18,-8-6 206,3 5 0,-8-3 0,1 4 0,-3 0 0,-4 0-64,-1 0 1,2-4 26,-1 0 1,-1 0-11,-5 4-94,-1 0 0,-6-4 0,-2 1-59,-3 0 1,-2 2-418,-1 1 251,-4 0 1,5 0-166,-1 0-256,8 0 486,6 0 0,8 0-119,3 0 199,4 0-313,3 5 0,9-3-101,4 6 187,4-6-355,8 4 258,3-6 111,2 0 1,3 0-363,1 0 663,-3 0 0,5 0 0,-2 0 0,3-6 0,1 0 0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04:54:58.88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313 270 8114,'9'12'-331,"-3"-4"-42,0-1 1,-1 1 848,4 3 1,-3-1-47,1-3 0,-6 4-6,3-4 1,-4 0-47,0 1 1,0-4 58,0 3 1,0-1-115,-4 2 1,-1 1 0,-4-1 0,-2-2-107,-1 2 0,-1-4 15,1 3 0,-2-4-223,-4 1 1,3-4 82,0 0 0,0 0-637,-3 0 353,0 0-77,0-4 1,1-6-240,2-5 0,4-5 248,4 1 0,4-2-76,3-2 0,3-4 175,4 0 0,4-2 200,4 2 0,6-1-49,3 2 1,-1 5-108,1-1 1,-1 7 182,1 0 1,-2 7-9,-1 4 1,-2 4 113,-1 4 0,-2 4-91,-4 7 0,1 3 126,-5 9 0,0-3-140,-2 3 1,-2 0 110,-4 0 0,0 1 12,0-1 1,-5-5-92,-3 5 0,-3-6 206,-4-3 0,0-3-96,-3-1 1,0-2-55,1-5 0,-1 2-91,0-5 0,-1-1-125,-2-3 0,1-3-50,-4-1 1,3-6-238,-3-1 1,3-2-23,-2-6 0,7 0 109,1-3 0,5-1 51,4 0 1,3-3 45,6-1 0,7-3-79,8 3 1,4 1 143,5 4 0,0 0 15,4 3 1,-4 3 24,3 5 1,-5 4 176,-1 3 0,-4 4 66,1 4 1,-3 4-72,-3 7 1,-3 0 58,-2 7 1,-3-1-68,-1 5 1,1 2 53,-4-1 1,-1-2-1,-5-2 0,-2 0 178,-4 0 0,-3-4-56,0 0 0,-4-5 181,2 1 0,-4-7-267,-3 0 0,2-5-145,-2 0 1,-1-2-186,1-1 1,-3-1 109,3-2 1,-3-8-112,3-4 1,4-5 40,6 1 1,1-2-451,1-2 0,3 0 120,3 0 0,8-2-19,3-2 1,9 1 200,7 3 1,-1 1 251,1 3 0,0 7 122,3 4 0,-3 6-68,0-2 0,-6 4 219,0 4 0,-1 7-107,-5 8 0,1 3 25,-5 0 1,0 1 1,-1 0 0,-3 0 32,0 4 0,-4-7 63,3 2 0,-6-3-100,-2 0 0,-7-2 70,1-6 0,-6 0-63,3-4 1,-3 2-185,-1-6 1,0 0 21,0-6 0,0 0-97,0-5 1,0 0-110,0-8 1,0 3-338,0-6 1,4-2-156,3-5 0,4 0 235,4-3 1,3 2 47,3-3 0,6 0 68,6-5 0,3 7 353,3 1 0,2 9 23,4 3 1,-3 1 118,0 3 0,-4 5-147,1 2 1,-3 10 47,-3 5 0,0 5 136,-3 7 1,1 3-40,-5 0 0,-3 5-95,-2-5 1,-2 4-24,-1-3 0,-1-1 215,-2-4 1,-5-2 25,-4-1 0,-3-6 9,0 2 1,-3-3-186,0-5 0,1-1-17,-1-6 0,-1 0-79,-2 0 1,1-2-257,-4-2 1,3-1-267,-3-7 1,4-3 254,-1 0 0,3-5-256,3 1 1,4-3 139,5 0 0,2-5-58,4 1 0,5-1 174,4 4 0,7 2 219,5 2 1,3 3-131,0 5 0,-1 5 151,1 2 1,-4 2 208,1 2 1,-5 6-62,-1 5 1,-1 3 32,1 5 1,-5-1 2,-4 5 0,-4 1 31,1 2 0,-3-2-11,0 3 1,0-4 129,0 0 1,-6-4-121,-3 0 1,-3-6 85,0 3 1,-3-7-178,-6-1 0,1-6 52,-4 2 0,0-3-294,-3-1 1,1-5-86,-1-3 0,0-1-116,0-3 1,4-3 53,6 0 1,3-5-125,5 1 1,4-3 31,2 0 0,7-1-77,5 0 0,5 1 124,7-1 1,6 4 63,6 0 1,1 5 275,-1-1 0,-2 8-80,-1 3 1,-5 3 192,2 1 1,-6 5 48,0 7 0,-6 5 10,-3 5 1,-3 1 0,-3 0 1,-2-1 92,-4 1 1,-1 0 155,-2-1 1,-3-3-126,-6 0 0,-3-2-28,-2 2 0,-1-6-106,0-5 0,-3-4-146,0 4 1,-3-7-43,3 3 0,0-4-144,3-4 1,0-1 41,1-7 1,0 1-221,2-1 1,3-3-36,6 0 1,2-5 89,4 1 0,4 2 133,2 2 1,6 4-14,3 4 0,2-2 143,0 5 0,1 0-25,0 4 0,0 5 138,0 3 1,-3 3 96,0 4 0,-4-1-97,1 5 1,-3-1 33,-3 1 1,-2 3-94,-4-4 1,0 0 157,0 1 1,0-6-59,0 3 1,-4-5 52,-2-3 0,-2-4-122,-1-4 1,-3 0 2,0 0 0,0-1-96,3-2 1,0-4-218,0-4 0,1-1-219,2 1 1,2-4 218,4 0 0,0-4-60,0 4 0,0-1 84,0 5 0,5-1 117,5 1 1,-2 0 23,4 0 1,1 4 256,-1 4 0,1 2-84,-1 1 0,-2 1 178,2 2 0,0 4 17,-3 4 1,1 4-76,-3 0 1,-2 4-117,1-4 1,-4 2-5,1-2 0,-3-3 3,-3 4 1,0-5-37,-6-3 1,1 0-1,-3-4 1,1 1-56,1-1 1,-3-2-144,0 1 1,0-6-170,3 0 1,0-6 128,0 2 0,3-4-158,0 0 0,5 0 81,-3 0 0,3-3 130,1-1 1,5 4 37,0-5 1,3 7 2,1 1 1,0 4 29,0-3 1,3 5 199,0-2 0,0 2 63,-3 2 0,-3 6-138,0 1 0,-1 1 61,1 3 1,-2-2-13,-4 5 0,0 4-63,0-3 0,0 0 41,0 0 1,-4-1 132,-2 1 1,-2-4-122,-1-3 0,-1 0 3,-2-4 0,2-1-221,-2-3 0,1 0 126,-1 0 0,2 0-275,-2 0 0,2-4 90,1-4 0,3-2-174,0-1 0,4-4 20,-1 0 1,2 0 32,1 4 1,4-3 96,2-1 0,3 4-2,3 0 1,-2 1 144,2 6 0,1-4-109,-1 4 1,0 0 250,-3 4 0,0 0 42,0 0 0,0 6 63,0 2 1,-4 1-128,-2 3 1,-2-1-21,-1 1 0,0 0 58,0 3 0,-4-6-84,-2 3 1,-2-4 143,-1 4 1,-1-5-128,-2 1 0,1-5 31,-4 0 0,1-2-27,0-1 1,-3-1-219,2-2 0,-2 0 35,2-5 1,3 1-93,3-5 1,0-2 101,4-1 1,1-3-126,4 3 1,0 2 69,0-6 0,6 3 62,3-2 0,6 4-71,0-1 1,5 2 108,1 2 1,0 3 7,-3 1 1,-1 4 31,-2 0 0,1 3 136,-4 3 0,0 5 42,-3 7 1,-4-1-57,-2 5 1,-2-4 20,-1 3 1,0 1-16,0 4 0,-6-6 97,-2-1 1,-2 1 10,-5-2 1,0 0 217,-3-4 0,0-4-233,0-4 1,-1-2-69,-1-1 0,0 0-452,-1 0 0,0 0 197,4 0 1,-3-6-332,5-6 0,2 1 158,1-4 0,6 1 2,3-1 1,4 2 74,5-7 0,2 5 21,10-4 0,-1 4 57,7-3 0,0 3 211,3 0 1,-1 6 11,1 2 0,-3 5-80,0-2 0,-4 3 69,1 1 0,-5 5-10,-1 2 1,-6 3 41,1 2 1,-6 4-79,-4 3 1,0 1 12,0-1 0,0 1 40,0-5 0,-3 5 142,-3-5 1,-5 3 34,-1-3 0,-1-1-50,1-6 1,-2 0-74,-4-4 1,0-1-95,0-3 0,0 0-155,0 0 0,1 0 32,2-4 1,-1-4-206,1-6 1,2-1 176,5-3 1,3 3-67,5-4 0,0 0-120,0-4 1,8 0 18,4 0 0,4 2 5,2 2 1,2 3 40,1 5 1,3 3 250,-3 1 1,-1 4-19,-5-1 0,1 8 87,-4 4 1,0 3-45,-3 4 1,-4 3 121,-2 4 0,-2 0-92,-1 1 0,0 0-8,0 0 0,-1-2 155,-2-2 1,-2-2 93,-4-6 0,0-1 52,0-2 1,-1 0-249,-2-4 1,2-1-31,-2-7 1,-1 1-143,1-4 1,-1-5-254,1-3 0,4-1 16,-2 1 1,2-2 131,1-6 0,3 2-92,1 2 1,3-3 0,3 3 0,3-1-205,6 1 1,-1 4-54,4 7 1,-1 3-55,1 5 1,1 2-17,-4 1 567,0 4 0,-3 14 0,0 3 0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04:54:58.88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81 226 8101,'5'-5'-601,"3"4"1398,-7-4-315,7 0-117,-3 4-41,0-4 242,3 5-164,-3 0-1,3 5-193,2-4 1,0 9-1,0-3 40,3 4 1,-2 0-184,-2 0 1,4 0 71,-2 1 1,0-1-238,-5 0 0,-2 5 96,-4-1-71,0 0 178,0-3 1,-8 1-109,-4-1 0,-4 1 2,-2-5 0,-3-2-141,1 2 0,-5-5 35,4 0 0,1-2-142,2-1 0,1-1 191,2-2 0,2-8 30,4-4 1,4-5 2,2 1-7,6-2 1,2-4 0,5 0-126,2-1 88,2 0-456,4 3 460,4 1 1,1 0 28,3 3 1,2 3 65,-6 4 1,4 6-74,-5 2 74,3 3 0,-6 6 110,0 2 1,-4 5-85,-5 3 1,-1 3 179,-2 5 1,0-5-44,-2 1 0,-1-1-55,-3 1 1,0-1-17,0-3 0,-2-3 501,-1 2-615,-2 0 0,-3-5 53,-1-1 0,-1-2 1,-1-2-253,-1-1 131,-4 1 1,3-4 0,-3 0-254,1 0 268,0-5 1,0 3-56,1-6 1,2-2 0,1-3 4,1-2 0,0-4 21,2 3 1,3-3-17,2 0 0,3-4-33,3-3-35,2 2 0,8-4 124,2 5 0,3 5-3,3-1 0,-1 5 35,3-1 0,-3 8 143,1 3 0,0 4 40,1 4 0,-1 3-79,-3 8 1,-3 3 0,-2 4 79,0 1 1,-3 3-31,-5 1 1,-3 3 350,1-4-382,-1 0 0,-4 1 0,-2 0 144,-5-3 0,0-1-134,-7-4 0,1 1 75,-3-4-41,-3-6 1,-1-2-54,-2-4 0,-2 0 0,3-4 28,0 0 1,-2-5-81,4-2 0,-1-5-186,4-3 1,-2 1-259,9-4 302,3-1 1,1-4-1,4 0-208,1 0 1,2 0-1,3 1 1,5 0-119,4 4 1,4-6-44,-1 5 329,2 0 1,3 8 0,3 0-68,0 4 1,-1 2 55,2 5 0,1 1 288,-4 3 1,0 3-25,-3 8-25,0 3 1,-5 5 0,-1 0 250,-6-1 1,-1 1-61,-1-1 0,-4 1-26,3 0 0,-6-2 265,-2-2-326,-8-2 0,-1-6 25,-4 0 0,0 0 0,-3-4 87,-3-3 0,-1-3-105,-3-1 1,-2 0-322,0 0 91,1-5 0,4-2-174,2-9 1,3 3 0,0-5 17,4 2 0,1-5-219,6 2 285,-2 3 0,10-5-219,-2 2 1,2-3 0,2 0-406,2-1 466,2 0 1,7 2-44,0 2 1,3 3-61,0 5 1,6 3 229,-1 0 0,6 6 0,-4-1-314,1 6 618,-1 3 0,-4 7 0,0 2-72,0 3 1,-1 4 454,-2 1-427,-2 5 0,-5-5 1,-2 5 147,-3 0 1,-4-4 253,-5 1 0,-2 0 3,-6-2-211,-5-6 0,-4 1-80,-4-3 0,0-6 0,1 1-49,-2-4 0,6-2-113,1-4 1,0-1-256,3-3 0,2-3 260,7-8-439,0-3 0,2-2 174,0-3 0,3 3 0,4-6-271,0 1 190,0 2 0,4-3 0,3-1-249,0-2 201,6 3 1,-2-1-1,4 4-370,1 1 477,1-1 1,1 6-1,0 6 145,0 6 33,0 3 1,0 4 85,-1 2 0,1 4 0,0 7 186,0 3 1,-3 8-64,0 0 0,-3 1 48,3 0 0,-4-3 296,1 3-321,-2-4 1,-4-4 0,-2 0 348,1 2 1,-4-6 26,-4 0-434,-5-1 0,-4-7 0,-6-1 102,0 0-105,-2-3 1,-2-3-89,-2 0 1,-2 0 0,0 0-87,3 0 0,0-1-332,2-3 0,2-2 235,-2-5-192,2-6 1,5 3-1,2-5-75,2-1 0,4-2 119,0 0 0,4-5-49,-1 1 1,9-2-203,3 2 341,6 2 1,2-3 54,8 4 1,-2 6 0,3 1-9,2 3 1,2 5 270,0 1 1,-2 5 24,2-2-34,-6 13 1,0-1 0,-4 13 293,-2 2 0,-1 2-40,-6 5 1,-3-4-29,-4 5 0,-3-6 279,-1 1-418,0 3 1,-5-8 0,-1 1 124,-6 0 1,-3-7-242,-6 0 0,-1-1 70,-5-3 0,1-5-181,-2-2 6,1-3 1,1-1-145,-2 0 1,3 0-1,1-1-32,2-3 0,4-2-118,3-5 0,1-6-18,5-3 52,-2 5 0,10-6 0,-1 2-63,0-3 1,4 0-107,0 4 180,3-4 1,5 6-142,2-3 1,2-1 228,4 5 0,4 4 0,0 4-201,2 2 542,1 2 0,0 4-104,4 2 0,-4 5 0,1 6 535,-3 1-503,-2 10 1,-4-6-1,0 9 154,-5-1 1,-1-2 194,-8 1 0,0 1-131,-3 0 0,-5-2 413,-1-6-408,-6 2 1,-1-8-176,-5 2 1,-3-3-1,-1-1 32,-1-4 1,2-2-208,-2-5 0,1 0 247,-2 0-395,4-5 1,-1-1 0,4-6-89,2 1 0,2-5-17,4-3-72,0 2 1,4-4 0,3 2-231,4-2 276,3-2 1,5 4 0,2 2-26,2 1 1,5 1 162,2 8 1,-1 2 214,3 5-32,1 0 0,2 1 35,-2 3 0,-2 2 1,-4 7 175,0 2 0,-1 4-71,-2 8 1,-2-4 44,-5 3 0,-3-1 504,-1-3-474,-3 6 0,-6-5 0,-1 1 345,-6-4 1,2-6-261,-5 1 0,-3-4-111,-3-4 1,0-2-191,3-5 19,0 0 0,-1-1 1,0-3-63,2-8 143,-4 1 1,11-10-464,-1 2 0,1-3 158,0-1 1,6 1-232,1-1 0,3 1 0,3-1-20,3 0 1,6 2-65,3 2 380,2 2 1,1 7 0,0 2-118,3 5 352,-2 2 1,4 1 0,-7 1-96,-1 2 1,1 4 102,-4 4 1,-1 4 42,-1 0 0,-4 2 230,0-1-176,-5-5 1,4 10-1,-5-6 182,0-1 1,-5 1-44,-4-3 1,0 1-77,-3-5 1,-2 1 35,-1-2-221,-2 3 0,0-9 0,-2 3 60,1-3 1,0-2-98,0-3 0,2-1-267,1-2 1,2-7-523,3 3 577,6-3 0,-4 1 1,5 0-186,2-2 1,1-3 103,3 3 1,3 4 68,6-5 0,-2 7-61,5 1 251,1 6 1,1-3 0,1 5-88,0 0 1,-4 0 40,-2 0 1,-2 5 158,-1 3 1,0 1 79,0 3-129,-4-1 1,-1 2 0,-5 1 386,-2 1-290,2 0 1,-10-4 0,2 1 141,-1-1-106,-4 0 0,1-4-85,-2-3 1,-2-4-1,3 0 21,0 0 1,1 0-84,5-4 0,-2-3-173,2-4 1,0 0-427,2-1 420,2-4 0,5 3 1,1-3-507,0-1 445,9 6 0,-4-10 0,8 5-163,1 3 1,-1 0 12,0 2 295,-1 4 0,3-1 1,-1 4-81,-1 1 0,-4 2 53,1 1 0,-2 5 280,-1 3 1,-4-1-55,-2 5 83,-2-3 0,-1 7 1,-1-5 4,-2 0 1,-2 5 22,-4-1 1,-1 0-62,-2-3 0,1-5 87,-4 1-289,0-1 0,-3-1 53,0-2 1,0-3 0,2-1-69,1 0 0,-1 0 103,4 0 0,-4-1-501,4-3 222,1-2 1,6-5 0,1 0-201,4-1 1,0-3 194,0 0-33,4-5 0,4 5 1,5-2-161,0 1 176,2-4 0,3 7 0,0-2-2,0 3 1,0 1-32,0 4 253,0-3 1,-3 8 0,-1-2-206,-1 3 351,-1 1 1,-4 5-1,-1 4-102,-2 5 169,-2-1 0,1 7 1,-5-4 46,-2 2 1,0 0 176,-2 1-253,-1 2 0,-3-9 0,-1 3 115,-2-2-214,-1-1 0,-2-3 0,0 1 25,-2-3 0,3-5-179,-1 2 78,0-3 0,-1-1 1,1-1-253,3-3 0,1-2 211,3-5-191,-2 0 0,3-4 1,1-3-215,2 1 379,4-2 1,0 0-50,4 1 0,1 0 0,4-2-56,4 1-138,1 5 0,4-6 1,0 5-153,0 1 243,3 6 0,-2 2 1,2 4 114,-1-2 49,-3 0 0,1 9 0,-1 2 199,-2 4 0,-2 5 68,-5 3 54,-3-3 1,3 6 0,-6-4-4,0 4 0,-1 0-4,-1-3 0,-3 2 117,-4-2-118,-4-3 0,-4 1-58,-2-6 0,-5 0 0,-2 0-108,-2 1 0,-1-6-220,0-2 1,2-3-10,1-1-297,-2 0 0,7-1 221,-2-3 0,6-2 1,3-7-113,2-2 1,4 2 61,0-6 1,5 1-30,1-1 1,4-2-119,5 2 173,0-3 0,4 0 0,3 2-196,4 2 0,-1 4 146,5-2 0,1 5 109,1 3 1,-3 4-129,-2 4 379,2 0 1,-5 2 0,1 4-129,-3 6 1,-6 7 81,-1 0 1,-2 1 101,-3-1 0,-1 2 599,-3-2-413,-5 2 0,0-3 0,-7-4 274,-3 0 1,0-3-414,-3 1 1,2-5-498,-5 1 0,2-6-1538,1 2 1578,4-3 1,-3-1 243,3 0 0,-4-5 0,0-1 0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04:54:58.878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407 856 8186,'0'-7'493,"0"0"1,1 3-215,3 0 1,-3-2 430,3 1-328,-3 3-152,-1-9 0,0 7 58,0-5 1,0 4-228,0-4 0,-5 1 48,-3-1 0,-2-2-260,-5 1 120,-2-1 67,-5-3 1,-3-4 93,-5-1 0,3 0-235,-2 5 0,-1 0-149,-2-5 1,0 5 82,4-5 0,1 3 96,5 3 0,5-2-36,3 2 102,2-1 5,1 7 1,6 2-9,5 10 0,1 0-1,7 5 1,3 2 8,3-3 0,5 4-1,-1 0 0,3 3-25,1 3 0,4-5-1,4 5 0,1-5-142,5 0 1,0 1 93,4-2 1,-4 1-56,4 0 0,-6-3 140,3-2 1,-5 3 150,-2-8 0,-9 5-133,-6-5 271,-4 1-235,-4 1 1,-8-3 130,-11 6 1,0-4-199,-6 4 0,0 1 88,-3 3 0,-2 0-133,-3 1 0,3 0 197,-2 1 1,-3-2 119,0 1 1,1 0-91,1 0 1,0 4 128,0 0 1,2 1-175,2-6 0,0 1-33,0 6 1,5-5-118,3 3 1,2-3 112,1-2 1,1 2-15,3-1 0,1-5 97,2 1 0,2-9 343,-6 4-396,6-3 0,-4-2 199,3 0-194,1 0 0,-6-7 30,4-2 0,0-2-76,4-3 0,0-5 63,0 1 1,0-6-217,0 1 1,0-8-128,0-1 1,0-4-310,0 4 1,0-7-119,0-4 1,4-4-460,0-7 1,4-9-1181,0-6 1565,1-6 0,3-1 0,-2 19 699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4T04:54:58.879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1 120 12700 248804 39735,'13'0'-106'0'180,"1"0"1"0"-1,3-1-336 0-11,1-1 1 0-1,3 1 314 0-144,7-3 1 0 1,-1 3-85 0-24,3-1 0 0 0,-2 0 79 0 0,-3 0 0 0 0,1 0 187 0 0,3 2 1 0 0,0 0-100 0 0,4 0 1 0 0,-4 0 39 0 0,1 0 0 0 0,0 0-8 0 0,2 0 1 0 0,1-1 88 0 0,4-2 1 0 0,-3 0-11 0 0,-1 2 1 0 0,3-2 26 0 0,4 1 0 0 0,-1 1-60 0 0,0-3 0 0 0,2 1 135 0 0,0-3 1 0 0,4 1-97 0 0,3-1 0 0 0,0 1 9 0 0,2-1 0 0 0,0 2-37 0 0,1-2 0 0 0,4 2-2 0 0,0 1 0 0 0,-3 0-37 0 0,1-1 0 0 0,-2 2-13 131 0,0 2 0-131 0,0 0 54 525 0,-1 0 0-525 0,-1 0-15 573 0,0 0 0-573 0,0-1 49 488 0,-2-1 1-488 0,5 2-71 523 0,2-2 1-523 0,-3 1-2 461 0,0 1 0-461 0,-1 0-14 511 0,3 0 1-511 0,0-1-5 445 0,0-1 0-445 0,-4 0 10 566 0,1-1 1-566 0,-1 3-8 428 0,-1-2 1-428 0,0 0 36 551 0,-1 0 1-551 0,-2 0-23 425 0,-2 0 1-425 0,-2 1 22 520 0,-3 0 0-520 0,0 0-22 301 0,-4 1 1-301 0,0 0-397 402 0,1 0 384-55 0,-2 0 0-347 0,-5 2 0 0 0,-3 2 0 0 0</inkml:trace>
  <inkml:trace contextRef="#ctx0" brushRef="#br0" timeOffset="1">3188 3235 12049 254941 55774,'-5'-6'268'0'0,"-1"1"269"0"0,4-1-247 0 0,-1 2-484 0 0,0-2 64 0 0,3-2-31 0 0,-2 0 1 0 0,2-5 97 0 0,2 0 1 0 0,-2-2 27 0 0,3 1 0 0 0,0-3 17 0 0,1-1 0 0 0,1-3-23 0 0,-1 2 0 0 0,-2-2 23 0 0,2-3 0 0 0,-2 0-7 0 0,2-3 1 0 0,-1-1 126 0 0,0-1 1 0 0,-2-1-70 0 0,0-2 0 0 0,0-1 86 0 0,-1 1 1 0 0,0-1-102 0 0,0 4 1 0 0,-2-2 6 0 0,-1 0 0 0 0,0-2-24 0 0,0 1 0 0 0,-1-1-2 0 0,2 5 0 0 0,-1-1-89 0 0,0 0 0 0 0,2-3 100 0 0,0-2 1 0 0,-1 1-149 0 0,0 2 0 0 0,0 0 173 0 0,0 0 0 0 0,0-1-5 0 0,1 0 0 0 0,0 0 23 0 0,-2-1 1 0 0,1 1 131 0 0,-1-1 0 0 0,0 0-95 0 0,-1 1 1 0 0,1-2 67 0 0,-2 1 1 0 0,1 0-91 0 0,0-4 1 0 0,1 1 10 0 0,0 2 0 0 0,1-1-80 0-12,-1 1 0 0 0,1-1 16 0-71,0-3 0 0 1,1 2-167 0-3,-1 2 0 0 1,0-3 132 0-2,-1 3 0 0-1,0-2-123 0-2,-1-2 1 0 1,0-1 174 0 8,0 1 1 0 0,-1 0-5 0-5,1 2 1 0 1,-2-4 160 0-7,1 0 0 0 0,0-3-60 0 6,2 2 0 0 0,0 0 155 0-6,1 2 1 0-1,1-2-50 0-4,1-1 0 0-1,-2-1-86 0-4,1 2 1 0 1,-1 0-71 0-11,2 4 0 0 1,0-3-74 0-1,0-1 1 0 1,0 1-48 0 12,-2 0 1 0 0,2 3-247 0-3,-3 0 0 0 0,0-2-256 0 3,-1-3 1 0 1,-1 1 280 0 13,1 1 0 0 0,-1 0-136 0-1,0 1 0 0-1,0-1 25 0 11,0-2 1 0-1,1 1-194 0-16,3 1 567 0 92,1 1 0 0 0,-2-1 0 0 0,-1-1 0 0 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4T04:54:58.881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319 275 12285 256655 48352,'2'11'1934'0'0,"-2"1"-1887"0"0,2 1 1 0 0,-2 0-241 0 0,0 0 1 0 0,0-1 157 0 0,-2 2 1 0 0,1-2-95 0 0,-4 1 1 0 0,1-2 29 0 0,-2 0 1 0 0,-4-1 156 0 0,-1-1 1 0 0,-2-1-64 0 0,-1-3 1 0 0,-1-2-67 0 0,-2-1 1 0 0,-1-2 15 0 0,1-2 0 0 0,0-1 36 0 0,3-2 1 0 0,-1-3-3 0 0,0-1 0 0 0,1-2 49 0 0,-2-2 1 0 0,0-1-10 0 0,0-4 1 0 0,1-1 82 0 0,2-3 1 0 0,0-1-104 0 0,3 0 0 0 0,2-3-230 0 0,4 1 0 0 0,1 0 32 0 0,2 0 1 0 0,2-1 24 0 0,2 2 0 0 0,2 1 157 0 0,1 4 0 0 0,2 0-14 0 0,-1 5 0 0 0,4 2-15 0 0,2 3 1 0 0,1 1-8 0 0,0 3 1 0 0,3 0 100 0 0,2 1 1 0 0,0 0-54 0 0,-1 3 1 0 0,2-1 118 0 0,-2 2 0 0 0,3 1 17 0 0,3 3 0 0 0,2 1-48 0 0,0 6 1 0 0,-1 0-9 0 0,-4 2 1 0 0,1 1 12 0 0,-3 2 1 0 0,0 3-11 0 0,-2 0 1 0 0,1 2 8 0 0,-4 1 1 0 0,0-1 96 0 0,-3 1 0 0 0,-1-1-65 0 0,-3 0 0 0 0,-2 1 69 309 0,-1 0 0-309 0,-3 1-114 582 0,-2 1 1-582 0,-4 0-11 504 0,-2-3 0-504 0,-3 1-15 311 0,-1-4 0-311 0,-2-1-108 100 0,-1-3 0-100 0,-2 0 58 0 0,-1 0 0 0 0,-1-3-136 0 0,2-4 0 0 0,1-1-57 0 0,-1 0 1 0 0,1-2 79 0 0,-4-1 1 0 0,0-3-229 0 0,-2-3 1 0 0,-3-4 84 0 0,0-2 0 0 0,-1-4 25 0 0,1-3 0 0 0,3-2 48 0 0,2-3 1 0 0,1-2-27 0 0,-1-3 0 0 0,0-7 18 0 0,2 0 0 0 0,2-4-112 0 0,5 0 304 0 0,4-3 0 0 0,4-1 0 0 0,2-3 0 0 0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4T04:54:58.882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364 368 12109 255765 53603,'7'10'-571'0'0,"-3"1"-150"0"0,-2 0 719 0 0,-2-3 1 0 0,-2 4 607 0 0,-3-4 1 0 0,0 3-301 0 0,-2-4 1 0 0,1-2-73 0 0,-3 3 0 0 0,1-2-172 0 0,2-1 0 0 0,-2 0-133 0 0,-2-1 1 0 0,0 0-54 0 0,-1-3 1 0 0,0 1 97 0 0,-2-4 0 0 0,-2-1-45 0 0,-2-2 1 0 0,-2-2-30 0 0,-1 0 0 0 0,-1-1-79 0 0,3-3 1 0 0,0-2 92 0 0,0-1 1 0 0,2-2 87 0 0,0 0 0 0 0,2-3-31 0 0,1-1 1 0 0,2-3 17 0 0,1-3 0 0 0,3-1-154 0 0,1-2 1 0 0,3 0 91 0 0,2 2 1 0 0,4 2-99 0 0,3 0 0 0 0,3 4 131 0 0,3 2 0 0 0,2 1-159 0 0,1 4 0 0 0,2 1 183 0 0,1 2 0 0 0,-2 1-5 0 0,-1 1 1 0 0,3-1 10 0 0,-1 6 0 0 0,2-1 161 0 0,4 5 0 0 0,-1 1 160 0 0,-1 0 1 0 0,0 6-123 0 0,-2 4 0 0 0,-1 0 93 0 0,-1 5 0 0 0,-3 0-47 0 0,-1 4 1 0 0,-2 0-96 0 0,2 1 1 0 0,0 1-46 0 0,0 2 1 0 0,-2 1-156 0 0,-1 2 1 0 0,-3-1 122 0 0,-1 2 0 0 0,-2-1-39 90 0,-2-1 0-90 0,0 0 116 549 0,-4-3 0-549 0,0-2-78 530 0,-4-1 0-530 0,-1 2 162 428 0,-3-1 0-428 0,-1-1-121 215 0,-2 2 1-215 0,0-5-25 12 0,1 0 1-12 0,-2-1-48 0 0,0-4 1 0 0,1-2-197 0 0,-1-3 0 0 0,0-1 4 0 0,1-3 1 0 0,-2-1-248 0 0,-2-4 0 0 0,-2-3 165 0 0,-2-4 0 0 0,-2-4 74 0 0,2-4 0 0 0,-1-3-8 0 0,4-5 1 0 0,1-1-33 0 0,3-4 0 0 0,2-1-14 0 0,3-1 1 0 0,1-1 17 0 0,2-1 0 0 0,4 1 213 0 0,0-2 1 0 0,2 5 154 0 0,0 4 0 0 0,4 1 168 0 0,1 6 0 0 0,3 2-8 0 0,1 5 1 0 0,1 3-475 0 0,1 2 1 0 0,2 1-609 0 0,0 2 1 0 0,1 0 516 0 0,2 2 0 0 0,2 0 246 0 0,2 2 0 0 0,2 3 106 0 0,0 1 0 0 0,-2 3 154 0 0,-2 1 0 0 0,-1 5-85 0 0,-4 0 1 0 0,1 2 48 0 0,-1 1 0 0 0,-2 3 120 0 0,0 2 0 0 0,-3 3-75 0 0,-2-1 1 0 0,-4 3-7 0 0,0-1 1 0 0,-2 1-91 0 0,-3 0 0 0 0,-4-4 118 0 0,-4-3 0 0 0,-3 1-205 0 0,1 2 0 0 0,-1-3-158 0 0,0-3 0 0 0,-1-2 91 0 0,-1-4 0 0 0,-4-2-114 0 0,-3-3 0 0 0,-2-2-134 0 0,-1-5 0 0 0,2-6 72 0 0,-1-4 1 0 0,2-8-45 0 0,0-4 0 0 0,2-2-105 0 0,-1-3 301 0 0,1-3 0 0 0,3-9 0 0 0,-1-2 0 0 0</inkml:trace>
  <inkml:trace contextRef="#ctx0" brushRef="#br0" timeOffset="1">227 97 12328 254258 47272,'7'-11'993'0'0,"-1"5"-691"0"0,-3-1 0 0 0,-4 7-303 0 6,-3 0 1 0-1,-2 2 170 0 49,-3 3 0 0 0,-1-1-149 0-28,-2 3 1 0 0,0 2-42 0-26,-1-1 0 0 0,0 3 161 0 0,1 0-95 0 0,-3 2 1 0 0,1-1 0 0 0,1 2 33 0 0,-1-1 1 0 0,1 0-171 0 0,0-3 115 0 0,2 4-24 0 0,1-5-253 0 0,3 1 183 0 0,3-7 1 0 0,6-1-210 0 0,4-2 1 0 0,3-2-150 0 0,5-4 1 0 0,0-2 143 0 0,3-3 0 0 0,1 0 30 0 0,-2 1 1 0 0,4-1-1 0 0,0 0 0 0 0,0 1-11 0 0,2 1 1 0 0,1-1 153 0 0,1 0 0 0 0,-1 1 165 0 0,-2 0 1 0 0,-1 1-359 0 0,-5 3 891 0 0,-1-1 176 0 0,-2 3-575 0 0,-4 1 1 0 0,-9 7 152 0 0,-5 2 1 0 0,-2 0-48 0 0,-2 1 1 0 0,0-2-103 0 0,-1 1 0 0 0,-1 2 16 0 0,-2 2 0 0 0,0-3 12 0 0,-2 2 0 0 0,-2-1 6 0 0,-2 4 0 0 0,0-2-15 0 0,0 1 0 0 0,-1 2-62 0 0,3-2 1 0 0,0 3 41 0 0,2-2 1 0 0,1 0-197 0 0,2-2 109 0 0,1 1-60 0 0,4-6-55 0 0,3 2 0 0 0,5-5-204 0 0,5-1 1 0 0,5-4 5 0 0,0-2 1 0 0,3-1-154 0 0,0-2 1 0 0,2 0-133 0 0,1-2 1 0 0,1 2 139 0 0,2-2 1 0 0,0 0 89 0 0,2-2 0 0 0,1 1 131 0 0,-1 1 1 0 0,-1-1 116 0 0,0 0 1 0 0,-2 0-80 0 0,1 0 0 0 0,-4 1-47 0 0,0 2 154 0 0,-4 1 249 0 0,-1 3 0 0 0,-7 1 20 0 0,-4 4 0 0 0,-5 1 12 0 0,-5 2 1 0 0,2 3-53 0 0,-2 1 1 0 0,0 0-47 0 0,-1 0 0 0 0,0 1 75 0 0,1 2 0 0 0,-2-1-90 0 0,0 2 0 0 0,1 0 95 0 0,-1 0 0 0 0,0 0-82 0 0,0 0 1 0 0,0-2-27 0 0,1 2 0 0 0,1-3-305 0 0,1 0 312 0 0,1 0-400 0 0,-2-2 54 0 0,6 0 0 0 0,2-2-72 0 0,7-5 1 0 0,2-2 14 0 0,3-3 0 0 0,2-1-150 0 0,2 0 0 0 0,2-2 90 0 0,3 0 0 0 0,1-2-14 0 0,1 1 0 0 0,-2-1 6 0 0,-1 2 1 0 0,-1-2 21 0 0,-1 2 0 0 0,3-2 216 0 0,-1 2 1 0 0,1-1 64 0 0,-4 3 0 0 0,0 2 387 0 0,-3-1-56 0 0,0 3-44 0 0,-5-2 0 0 0,-2 6-61 0 0,-6 0 0 0 0,-1 2 32 0 0,-4 0 1 0 0,1 3-6 0 0,-2-1 0 0 0,0 0-106 0 2,-2-1 1 0-1,-1 1-63 0 13,0 0 0 0 0,-2 2 99 0-7,0-2 0 0 0,0 3 90 0-7,1-2 1 0 0,-1 3-106 0 0,0 0 0 0 0,0 0 150 0 0,-2 0 0 0 0,2 1-183 0 0,-3 1 1 0 0,1 2-98 0 0,-1-1 1 0 0,4-1 196 0 0,4 0-187 0 0,1-2 1 0 0,6-1-529 0 0,2-3 1 0 0,4-2 249 0 35,5-5 1 0 0,2-2-600 0 22,3-2 1 0 1,1-3 48 0 17,4-2 24 0-54,-2-1 0 0 1,3-3 1 0 0,-1 0 747 0-22,3-1 0 0 0,5-1 0 0 0,2-1 0 0 0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04:54:58.85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0 436 8177,'1'-3'-351,"1"-1"1,1 2 0,0 0 128,0-1 1,0 2 127,-1 1 0,1 0-87,1 0 1,1 0 32,0 0 1,0 0 173,0 0 1,1-1-63,1-1 1,-2 2 106,1-2 1,-1 1-72,1 0 0,1-2 0,-1-2 0</inkml:trace>
  <inkml:trace contextRef="#ctx0" brushRef="#br0" timeOffset="1">200 380 8128,'3'-4'-785,"0"0"0,-1 3 538,2 1 1,0-1 231,0-1 1,0 1 14,0 0 0,2 0 0,-1-1 0,0-1 0</inkml:trace>
  <inkml:trace contextRef="#ctx0" brushRef="#br0" timeOffset="2">325 330 8010,'0'-4'-458,"1"1"0,1 2 595,3-1 0,-1 0-714,1 0 0,1 1 577,2 1 0,0-5 0,0-1 0</inkml:trace>
  <inkml:trace contextRef="#ctx0" brushRef="#br0" timeOffset="3">428 284 8203,'4'-3'236,"-1"-1"1,0 3-450,0 0 0,1-1-47,-1 0 1,3 2-797,1-2 718,0 0 338,1 1 0,0-4 0,0 3 0</inkml:trace>
  <inkml:trace contextRef="#ctx0" brushRef="#br0" timeOffset="4">553 244 7647,'3'-1'0,"0"0"11,0-1 528,0 0 0,0 2-107,2 0 0,-2 0-132,0-2 0,1 2-545,-2-2 0,2 2-92,0 0 1,0-1-280,0-1 1,-1 2 196,2-2 0,-2 1 419,2-1 0,0 0 0,2-4 0</inkml:trace>
  <inkml:trace contextRef="#ctx0" brushRef="#br0" timeOffset="5">665 198 8128,'2'0'398,"-1"-2"-195,-1 1 1,2-2 29,-1 1 1,1 2-511,0-2 0,-1 2 166,4 0 1,-1-1-1194,0-2 1304,1 2 0,2-2 0,1 1 0</inkml:trace>
  <inkml:trace contextRef="#ctx0" brushRef="#br0" timeOffset="6">813 157 8128,'3'-3'-85,"0"0"0,1 1-458,-2-1 518,2 2 1,1-3 22,0 2 0,1 0-562,-2 2 0,0-2 564,2 1 0,-2-3 0,2 1 0</inkml:trace>
  <inkml:trace contextRef="#ctx0" brushRef="#br0" timeOffset="7">957 97 8107,'0'-3'-117,"0"-1"167,-2 3-200,1-1 1,-2 1 90,2-1 0,-2 2-113,0-2 0,1 2 96,-1 0 1,0-1 50,-3 0 0,-1-1 16,2-1 1,-2 1-7,-1-1 1,-1-1 143,-2 0 0,2-2-97,-1-1 0,0 1 160,0-1 1,0 0 35,1 0 0,1 3 157,2 0 0,-2 1-139,3 0 1,0-1 72,1 3-218,1-1-191,2 2 1,1 0 0,1 2 0,2-2 115,1 2 0,1-1-41,2-1 1,1 0 35,0 0 0,0 1-13,2 1 0,-2 0-16,3 0 0,0-1 15,1 3 0,-1-3-4,0 2 1,1 0 8,-2 1 1,0 0-107,-1-1 0,-1 2 103,1 0 0,-1-1-160,-2-1 126,1 0 0,-2 2-45,0-2 69,-2 2 4,-1-5 1,-2 4 20,-2-2 0,1-1 94,-1-1 0,-1 2-65,-1 0 1,0 0 16,0 0 1,-1-1 89,-1 2 1,1 0-114,1 3 1,-1-1-46,0-2 1,1 1 52,-2 0 1,2 2-65,0 0 0,-2 1-7,1-2 1,0 1 1,1 1 0,-2-2 3,1 2 0,-1-1-12,1-2 1,0 2 167,0-1 0,0 0-131,-1 0 1,0 0 129,3-2 1,-1 1 27,0-3-54,0 3 1,0-2-44,2 1 5,0-2-47,2 1 0,0-2-110,0-2 1,2 0-14,0-2 1,2 0 59,0 0 1,-1 0-176,0-1 0,0-1 47,-2-1 1,2 2-39,-1-4 1,-1 2 85,-1-1 0,0 0-114,0-3 1,-1-1 35,0-2 0,-2 2-129,0-2 0,-1 0-348,0-1 1,1 0 664,1 2 0,-3 0 0,-2 4 0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04:54:58.86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1 363 8228,'0'-4'218,"0"-2"0,0 3 0,0 0 35,1-1 0,2 1-242,0 2 1,3-1-423,-1 0 1,2 0 155,-2 2 0,2 0-122,0 0 1,1 0 136,0-2 240,0 1 0,1-3 0,2 1 0</inkml:trace>
  <inkml:trace contextRef="#ctx0" brushRef="#br0" timeOffset="1">212 278 8228,'0'-4'-255,"0"1"1,0 2 199,0-3 0,2 2 307,-1-1 0,2 1-252,-1 1 0,2 1-190,0 0 1,2 0-34,0 0 0,1 0-297,-1 0 1,1 0 519,1 0 0,2-2 0,0-2 0</inkml:trace>
  <inkml:trace contextRef="#ctx0" brushRef="#br0" timeOffset="2">320 237 7616,'4'0'-1222,"-1"0"2020,0-2 1,1 1-718,-2 0 1,1 0 39,-1-1 1,1 2-331,1-2 0,0 0-16,-1 0 1,3 0-217,-1 0 232,1 1 91,-1-1 1,-1 2-450,2-2 567,0 2 0,1-5 0,1 2 0</inkml:trace>
  <inkml:trace contextRef="#ctx0" brushRef="#br0" timeOffset="3">475 197 8029,'2'-2'-499,"1"0"646,-1-1 211,1 2 1,-1-1-439,2 2 98,0-2 0,0 1-879,0-1 861,0 2 0,2 0 0,0 0 0</inkml:trace>
  <inkml:trace contextRef="#ctx0" brushRef="#br0" timeOffset="4">627 156 8228,'1'-4'44,"1"-2"1,1 2-45,-1 0 0,2 3 0,0-2 0,1 3-564,0-3 0,2 3 198,-1 0 0,-1 0 366,0 0 0,1 0 0,2 0 0</inkml:trace>
  <inkml:trace contextRef="#ctx0" brushRef="#br0" timeOffset="5">758 96 8228,'4'-5'27,"-2"0"1,2 2 53,-3-1 1,2 3-137,0-1 0,-1 0-75,0 0 1,2 1-371,-1 1 0,0 0 500,0 0 0,-1-3 0,2 1 0</inkml:trace>
  <inkml:trace contextRef="#ctx0" brushRef="#br0" timeOffset="6">854 56 8396,'-4'-1'0,"2"-1"498,-2 2-98,4-4-400,-4 3 134,4-1 66,-2 2-566,1 0 0,-1 0-92,0 0-121,1 0 406,-2 2 95,0-1 98,-1 1 1,0-2-289,0 0 308,0-2 0,-1 0-65,-1-1 1,1 1 81,0-1 0,0 1-11,-2-1 0,0 1-6,0-1 1,-1 0 23,-1 0 1,1-1 4,0 2 1,0-2-2,1 1 1,-1 1 7,1 0 1,0 0-27,2 0 0,-2 0 24,2 2 13,-2 0-55,2 0 0,1 0 119,2 0 1,-1 2-8,1 2 0,0 0-87,4-1 1,1 0-292,2-1 0,2-2-11,-2 2 0,3-2 142,-2 0 0,2 1 96,-1 1 1,3-1-32,-1 0 0,0-1 34,-1 0 1,2 0-3,1 0 1,0 0 4,2 0 1,-2 0 0,1 0 1,0 0 0,0 0 1,-2 3 5,0-2 1,-2 1 4,-1-2 0,-2 1-13,-1 1 1,-2 2 4,0-1 1,-2 0 36,-2 0 0,0 1 3,-2 1 1,-1 0 16,-2 2 0,-1-1 118,0 3 1,-1-2-76,0 0 1,0 1 163,-2 1 0,0 0-72,2 0 0,-2 1-92,0 0 1,1-1-150,1 0 0,-1-1 76,1 0 0,1-1 42,1-1 1,2-1-14,0 0 1,1 0-14,-1-4 1,3 1 2,0-2 1,0 0-12,-1 0 1,3-2-209,-2-2 0,2 0 132,0-1 0,0-2-347,0 1 1,0-4 124,0 2 1,0-2-107,0-2 1,-1 0 364,0-4 0,-1 1 0,-2 0 0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04:54:58.87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1 424 8301,'0'-5'286,"0"0"1,1 0-14,2-1 0,0 2-1,2-1 1,-1-1-648,1 2 0,1 0 296,1 1 0,1 0-703,-2-1 1,0 0 159,1 3 622,-2-3 0,0 2 0,-1-4 0</inkml:trace>
  <inkml:trace contextRef="#ctx0" brushRef="#br0" timeOffset="1">152 298 8445,'-2'-3'364,"2"-2"1,0 4-250,3-2 0,0 2-564,1-1 1,1 1-11,0 0 1,0 0-192,1-1 1,0 0 649,1 0 0,-3-2 0,4 1 0,-2-1 0</inkml:trace>
  <inkml:trace contextRef="#ctx0" brushRef="#br0" timeOffset="2">244 217 8301,'4'-5'0,"0"1"-76,0 1 0,0 0-5,0-2 0,0 1 210,0 1 1,-1 0-90,-1 0 0,1 0 14,1 1 0,0 2-261,0-2 0,-2 0-54,1 0-340,0 0 443,1 2 0,0 0 158,-2-2 0,2 2 0,-2-2 0</inkml:trace>
  <inkml:trace contextRef="#ctx0" brushRef="#br0" timeOffset="3">348 136 9067,'0'-2'509,"0"-1"-531,0 1 0,0 1-413,1 0 1,2 0-306,0-1 1,2 1 174,-2-2 565,2-1 0,0-1 0,2 0 0</inkml:trace>
  <inkml:trace contextRef="#ctx0" brushRef="#br0" timeOffset="4">416 66 8301,'2'-5'-79,"1"2"1,-2-1-234,2 3 1049,-2-3-420,2 1 1,-2-1-377,1 3 0,0 0 73,1 0 0,-2 0-735,2-1 370,-2 1 351,2 1 0,-1 0 0,2 0 0</inkml:trace>
  <inkml:trace contextRef="#ctx0" brushRef="#br0" timeOffset="5">471 20 8279,'-2'-1'0,"-1"-1"0,2-2 28,-2 3 0,1-2 106,0 1-320,1 1 0,-1 0-49,2-1-384,-1 1 430,-2-1 0,-1 2 149,1 0 0,0 0 36,0 0 1,1 0 34,-3 0 1,1 0 128,0 0 1,0 0-135,-1 0 0,0 0 173,0 0 0,0 0-152,0 0 1,0 0 27,-2 0 0,0 0-131,0 0 1,0 0 107,0 0 0,1 0-140,-2 0 0,0 2 45,2 0 1,-1 1 22,1-1 0,1 1-102,1-2-22,0 3 106,2-1 19,0 2 0,2-2 174,2-1 1,1-1-104,2-1 0,3 0 91,-2 0 0,3 0-116,1 0 0,-1-2 14,0 0 1,0 0-32,0 0 1,-1 2 2,0-2 1,1 0-26,-1 0 1,-2 0-141,1 2 0,-1 0 68,1 0 1,0 0 70,-2 0 0,0 0 41,-1 0 0,0 0-79,1 0 162,-4 0 1,3 1-25,-3 0 0,0 1-24,-1 1 0,0-1 18,-1 1 0,-2 0 6,0 0 1,-2 2-6,1-2 1,-1 2-2,0-1 0,-2 2 58,1-1 0,1 0-76,0 0 0,0-1-90,0 2 0,1 0 81,-1 1 1,2 0-9,-1 0 0,0 0 2,2 1 0,-2-1 6,1 1 1,0 0-114,-2 0 1,3 2 90,-1-4 0,2 2-89,0-1 0,1 1 100,0-1-135,0 0 81,0-2-14,0-2 18,0-1 0,0-3 1,0 0 0,0-2-1,0-2 1,0 0 4,0 0 0,-1-2-20,0 0 1,-2 0-19,0 0 0,-2 2-3,2-4 0,-1 0-59,0-1 1,-1 0-151,-1-2 1,0 1 75,1-1 0,1 2 3,0 0 0,0 0-185,2-1 241,0 3 0,0 3-580,2 2 697,0 2 0,0-1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2T22:59:02.103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20 512 6842,'-10'10'0,"5"-5"0,1 4 0,4-8 0,0 3 0,0-12 0,1-2 0,2-7 0,-2 2 0,2 2 0,3-2 0,-4-9 0,5-3 0,-5 3-195,2-4 1,-3 3 136,3-5 1,-3 1 291,2-1 0,1 1 196,0-1 1,0 2 161,-1 2 0,-2 2-177,3 4 0,-2 5 337,1 2-203,-2 6-458,3 3 1,-4 12 97,0 5 1,2 5-109,1 2 0,-2-1 78,2 1 1,2 3-24,-2 0 0,3 4-104,-2-1 1,0 1 62,-1 2 1,0-5-25,3 6 1,-4-3-10,2 3 0,-3-1-132,-1 1 1,0-1-31,0 1 0,0-2-432,0-2 420,-5-2 0,3-2 0,-4-1-462,-2-3-634,4-4 429,-5 4-583,8-7 805,-4-1 1,6-7 556,3-6 0,-3-3 0,3-3 0</inkml:trace>
  <inkml:trace contextRef="#ctx0" brushRef="#br0" timeOffset="516">109 227 8154,'-13'-15'-148,"0"0"-185,1 0 0,1-5 300,1 1 0,4 2-22,3-3 0,3 4-12,3 0 0,3-2 29,4 5-8,-1 0 86,10 3 0,-3 1 126,7 3 0,-5 1-93,-2 5 1,1 2 139,2 1 0,2 2 86,2 5-77,2 0-153,5 9 0,-1-3 51,1 7 0,-1 2-41,1 1 1,-2 4-42,-2 3 1,-2-3 21,-4 3 1,-5-2-17,-2-2 1,-6 1 70,-4-1 0,-2-1 6,-1-1 0,-5 1 78,-5-2 0,-1-1-106,-5 2 1,-1-5-143,-2 0 0,-1-2 104,0-3 1,1 0-100,-1-4 0,-1 0 67,-2-3 1,3-3-20,-3-1 1,2-4-76,1 2 0,1-3-166,-1-1 0,1-1-246,3-3 1,2-2-99,4-7-116,-4 2 0,3-11 697,-2 2 0,2-2 0,1 3 0</inkml:trace>
  <inkml:trace contextRef="#ctx0" brushRef="#br0" timeOffset="1116">797 384 8747,'16'10'64,"-2"-5"0,-8 4 1,1-2-3,1 1 1,0-1-319,2-1 194,0-3-294,4 1-198,2-4 367,3 0 1,-4-4 82,-1-3 69,-3-2-46,-2-5 95,-3-6 278,-2 0-228,-4-9 259,0 9-265,-4-4 28,-6 8 225,-5 2-202,-9 9 0,3 1 13,-2 8 1,3-2 6,4 4 1,1 4 141,1 3 1,4 5-53,-4-2 0,3 3 90,2 0 1,0 2-62,2 2 0,2-1-49,2 4 1,2-4-224,-3 1 1,4 1 13,4-1-95,1 0 0,5 0 78,0 0 0,1-5-79,2-4 0,-2-7-106,2 0 1,2-2-232,1 2 1,0-3-275,0-4 0,1 0-248,2 0 340,1 0 1,3-1 624,0-2 0,0-3 0,-4-4 0</inkml:trace>
  <inkml:trace contextRef="#ctx0" brushRef="#br0" timeOffset="1681">1437 276 8327,'6'-7'-1056,"1"1"707,-5-1 307,7-3 480,-4 1 265,1 3-328,-2-3 60,-4 8-224,0-3-17,-4 4-270,-2 0 150,-4 0 1,-3 1-145,0 2 92,0-2 14,3 8-40,-4-3 1,3 3-16,-2 1 0,5 0-6,2 0-36,3 0-8,-1 4 0,5 3 83,2 3 1,3-1-155,4-6 0,0 1 130,-1 2 1,2 3-2,2-3 0,-2 0-3,3 0 1,-4-1-2,0 2 1,0 1 77,0-1 89,0 1 1,-1 2 176,-3 0-263,-2-1 283,-4 1-162,-4 0 0,-5-5 97,-4-2-196,0-6 18,-5-3-290,1-4-160,-11 0 1,11-4-1308,1-3 903,4-2 748,6-5 0,2-1 0,4-5 0</inkml:trace>
  <inkml:trace contextRef="#ctx0" brushRef="#br0" timeOffset="1931">1653 315 6517,'0'11'1960,"0"7"-1333,0-5 1,0 1-328,0 2 0,3 1-104,1 2 0,2 2-89,-3 2 0,2-2-244,-2 2 116,-2-2-79,4-2 278,-1 1-1349,-3 0-45,8-1 1216,-8-8 0,12-2 0,-2-9 0</inkml:trace>
  <inkml:trace contextRef="#ctx0" brushRef="#br0" timeOffset="2081">1820 118 8214,'-10'-9'531,"1"3"-873,3 2-658,2 13 1000,4 1 0,4 6 0,2-2 0</inkml:trace>
  <inkml:trace contextRef="#ctx0" brushRef="#br0" timeOffset="2748">2076 463 8297,'4'-16'-861,"-2"-1"544,5 4 400,-5-5-66,3-1 1,-6-1 3,-3 0 0,-1 5 74,-5 5 0,-1 5 123,-2 1 0,1 0-146,-5 1 1,4 0-2,-3 3 1,4 4-157,-1 2 1,5 3 192,2 1 125,-1 0-132,2 0 28,-4 0 35,8 8-117,-4 3-31,5 8 0,1-5-306,3-4 0,-2-5 112,5-5 0,-4 0-481,3 0 52,1-5 472,7 0 1,0-10 7,3-1 0,-3-3-9,-4-1 0,0-1 151,-1-2 0,1 2 4,0-2 1,0-1 33,0 1 0,0 0-171,-1 3 456,1 0-75,0 0 52,0 5 1,-5 9 36,-1 9 1,-3 5 59,-1 1 1,0 5-161,0 3 1,0 2 98,0 4 0,0-1-88,0 4 0,4 0 6,3 3 0,-2-1 12,2-2 0,-4 2-19,4-6 1,-2 6-228,2-2 1,-3-3 23,-4 0 0,0-3-97,0-4 0,-1 1 96,-2-4 0,-3-4-185,-4-6 1,-1-5-270,-2-2 189,-2-4 19,-9 3 1,1-10 26,0-1 1,1-6-111,9-1 0,1-5 69,5 2 0,0-3 11,4 0 0,-1-6 3,4-1 0,0-2-11,0-2 1,6 2-257,4 2 0,4-3 116,5 3 0,2 2-54,2 1 0,1 2 393,2 2 0,7-5 0,-2-2 0</inkml:trace>
  <inkml:trace contextRef="#ctx0" brushRef="#br0" timeOffset="3181">2430 355 8274,'4'-11'827,"-3"-3"-532,4 13-88,-5 10 1,3 0-120,0 11 0,1-6 109,-4 2-1,0 1-189,0 2 0,1 0 150,2-3 0,-2 3-77,2-3 1,-1-1-64,-2 2-232,4-5 117,-3 2-201,3-8 268,-4 2-575,0-7 143,0 4 205,0-14 1,1-1 77,3-6 132,1-3 1,8 2-4,0-3 1,2 3 2,-2 7 1,-1 0 127,4 0 0,-3 3-80,4 1 407,-5 4 146,6-3 58,-2 5-417,-1 9 1,-5 2-34,-7 9 1,-3 0-94,-3 3 1,-3-1-119,-4 5 1,4-5-134,-1 5 1,1-1-42,-4 3 224,4 1 0,-2-1 0,2 1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2T22:59:43.434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30 65 8276,'-7'-15'-724,"1"1"1486,-2 0-470,4 3-133,0 1 30,4 10 1,1 9 167,2 4 1,-1-4-170,5-2 1,-4 0 129,3 2 1,-2 2-132,2 2 1,-2-2 8,2 3 0,-3 0 57,4-1 169,-5 4-376,7 3 0,-8 4 55,2 2 0,2-2-189,-2-4 0,0 0 140,-3-1 0,0 1-142,0 0 1,3-1 112,1 1 1,-1 0-29,-3-1 106,0 1 0,0 3-56,0 0 0,0 0-15,0-3 0,3-4 90,1 0 9,-1-4-82,1 7-15,-3-4 71,4 5-24,-5 0-33,0-5 6,0-5-65,0-2 44,0-2-8,4 4 8,-3 0-14,4-1-40,-1 1 7,-3 0 0,4-3-13,-1-1 47,-3-4 50,3 7 72,-4-8 19,5 4-70,-4-5 28,3 0-43,0 0-2,-2 0-154,6 0 165,-2 0-191,4 0 145,-1 0-243,6 0 181,-4 0 3,7 0 29,-3 0 3,5-5 269,0 4-166,-1-3 9,1-1-53,-5 4-374,4-3 11,-8 4-285,3 4 267,-8-3-181,2 4-385,-7-1-548,8-3-538,-8 4 1049,12-5 915,-6 0 0,7 0 0,-4 0 0</inkml:trace>
  <inkml:trace contextRef="#ctx0" brushRef="#br0" timeOffset="955">807 754 10318,'-11'0'984,"2"0"-737,9 0 6,-4-5-368,3-4 215,-3 2 1,2-7-103,-1 4 0,1-1 29,-5-5 0,4-4-104,-3-3 1,2-5 46,-2-2 1,2-5-210,-2-8 1,4 0 125,-2-3 0,3-1-76,1 4 1,5 5 6,1 5 1,0 8-140,0 5 682,-4 5-365,7 10 1,-3 1 157,4 8-140,-5-3 0,0 11 440,-1-2-29,-3 2 128,3-3-298,1 10-132,0-3 1,5 7 32,0-6 0,-4 0 17,1-4 1,-1 0-30,4-3 0,0 1-79,0 2 0,0-1-18,0 5 0,-1-4-4,1 3 1,-3 1-147,-1 2 0,0-1 140,0 2 1,2-6-204,-5 5-10,5-6 1,-6 6-269,5-3-54,-5-6 59,7 3-213,-8-11 178,7 2-286,-2-4 463,4-4 0,-4-9 102,1-3 1,-4-5-46,4 5 0,-2-4-3,2-3 1,1 1 11,-1-4 1,1 0 72,-2-4 0,3-2 7,-2-1 1,1-3 57,2 3 1,0 4 174,0 2 1,-2 9 511,-1-2-304,-3 7-59,1 3-219,-4 10 398,3 10-126,-4 10 0,4 0 125,-1 3 1,0-5-101,-3-2 1,1-3 656,2 4-628,-1-1 1,5 7-52,-4 0 1,1 0-214,-4-3 1,1-1 67,2 1 0,-2 0-103,3-1 1,0 1 31,-1 0 1,2-1-195,-2 1 0,-1 0-85,5-1 1,-5-2-613,1-1-795,2-4 755,1 11-90,4-6 0,0 2 950,-1-6 0,1-2 0,0-1 0</inkml:trace>
  <inkml:trace contextRef="#ctx0" brushRef="#br0" timeOffset="1558">1702 380 8300,'10'-15'-1026,"0"0"1770,-5 6-507,0 3-17,-5 2 194,-5 4-146,-5 0-219,-1 0 141,-7 4-243,3 2 153,-5 3 0,5 1-5,1 0 0,4-3 47,0-1-121,4 1 100,-3 3-76,4-1 102,-5 6-116,5 0 140,0 9-157,5-3 0,5 5 10,1-6 0,6-3-5,1-7 1,2 3-42,-2 0 1,-1 0-9,4-3 1,-3 0-18,4 0 1,-5 0 66,1 0 0,-2 0 275,-1 4-256,-5-3 123,-1 7 1,-8-4-90,-3 3 1,-1-3-26,-2-4 0,-3-4-147,0 1 1,0-4-600,3 4-906,0-5 1604,-4 2 0,3-4 0,-3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2T05:07:31.086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59 649 8089,'-10'0'-1472,"1"0"1391,5-7 1,-7 4 664,6-6 0,-2 4-55,3-5-563,3 7 854,-6-10-546,7 5 0,0-1 546,0-1-260,0 7-265,0-10 1,2 12-157,3-4 0,-2 3-215,6 2 1,-4 0 73,5 0 1,1 0-186,8 0 1,-1 0 76,6 0 1,6 0-70,8 0 0,13 0 0,5 0 1,11 0-227,9 0 1,-1 0 364,7 0 0,-38 0 0,0 0 4,4 0 1,0 0 0,5-2 0,1-3 5,0 1 0,1-1 0,0 1 0,-1 0-196,3-1 0,-3 0 0,-4 3 0,0-1 224,0-1 1,1-1 0,0 1 0,0 0 28,2-1 1,0 0-1,-1-1 1,1 1-19,-2 2 1,-1 1 0,-2 0 0,-1-1 49,-2 3 1,2 0-1,0-1 1,0-3-32,1 2 0,-1 0 0,5-1 0,1 0-18,0 0 1,0 1 0,-4 0-1,1 0-4,-5-2 0,2-1 0,1 3 0,1 0-55,-1 1 0,0-2 1,4 0-1,0 0 35,-1 0 0,-1 1 1,-3-3-1,0 0-56,2 3 1,-1 0 0,-3-4 0,-3 0-237,40-4 0,0 4 275,0 1 0,-1-1 73,-35 3 0,0 1 0,-2-3 0,-1 1-76,38-1 1,-1-5 149,-3 5 1,-35 2 0,3 0-46,2 0 0,2 1 0,2 1 0,0 1-45,0-3 1,-1 1 0,-3-2-1,-1 1-8,36-2 1,-40 1-1,1-1-6,4 2 1,1 1-1,3-3 1,-1 0-8,6 3 0,-1-1 0,-7-1 0,0-1-62,-4 3 0,-1-1 0,-2 0 0,1 0-27,0 0 0,2 1 1,4 1-1,1 0 42,-1-1 1,0 0 0,0 0 0,0 2 23,-4 0 0,-2 0 1,35-5 37,0 0 0,2 0-4,-35 5 1,3 0 0,-1 0 0,1-1-3,1-2 0,0 1 1,-2 2-1,-1-2 100,37-2 1,-37 1 0,0-1-52,-2 2 1,0-1 0,5 0-1,2 0-19,0 0 1,1 2 0,-2 0 0,1 0-5,0-2 0,0 1 0,0-1 0,-1-1-8,-6 2 1,0-1 0,5-2 0,0 1-16,-2 1 1,0 1 0,2-1 0,0 0 26,-1 0 0,2 1 1,-2 1-1,0-1 9,35-8 0,-39 8 0,-1 1-31,35-4 1,4-1-7,-33 3 0,0 1-643,1 0 0,-1-1 563,-4-1 0,-1 2 1,38 0 101,-14-3 1,2 2-72,8-2 1,2 3 4,2-3 1,-9 5 56,-9 0 212,-10-7-266,-10 5 201,-1-4 324,-13 6-493,7 0 4,-1 0-9,2 0 29,0 0 9,11 0-306,-16 0 285,16 0 22,-18-7-19,6 6-379,-7-5 1602,0 6-1436,-7 0 560,-8-7-845,-1 5 867,-11-4-762,10-1-664,-10 6 1035,4-5 0,-6-1 0,0-1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2T23:00:27.972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0 226 8464,'16'0'-462,"2"5"0,-3-4 467,5 2 1,-3 1-46,-1 0 1,0-1 51,4-3 1,3 3 59,0 1 0,3 0 1,-3-1 0,3-2-10,-3 3 1,3-3 10,-3-1 1,4 1-31,-4 2 0,0-2-80,-4 2 0,2-2 129,2-1-30,2 0 75,0 0 0,4 0-74,-3 0 1,6 0 11,0 0 0,4 0-29,-3 0 0,0 0-1,-4 0 1,0 0 1,-3 0 0,3 0-13,-3 0 0,-1 0 8,1 0 1,0 4 18,4-1 0,4 0 43,2-3 1,2 0 8,1 0 0,0 0 21,-3 0 0,4 0-53,-4 0 1,5 0 4,-5 0 1,6-3-21,4 0 0,6-2-12,0 2 0,0 2-107,-2-2 1,-2 1 129,-2-2 0,6 3-115,1-2 0,0-1 115,3 0 0,-2 0 9,2 1 0,-2 1-60,-5-1 0,1 2 8,3 1 1,5-3 6,4 0 0,3-1 0,-2 4 0,-5-3-79,-6 0 1,4-1 86,3 4 0,3-3-92,4 0 0,-7 0 32,-7 3 0,0 0-4,0 0 0,5 0 68,2 0 1,1-4 9,-8 1 0,1 0 25,-4 3 1,4 0 10,-1 0 1,5 0-70,-1 0 1,1-1 12,2-3 1,-1 3-36,-2-2 1,-1 2-11,-3 1 0,4-1-57,6-2 1,-3 1 61,0-1 1,-5 2-15,-8 1 1,3-3 29,0 0 1,4-1 5,2 4 0,1-1 21,-7-2 1,1 2 13,-7-2 0,3 1 47,-3 2 0,4-1-68,-2-2 1,8 2-44,3-2 0,-3 2 1,0 1 1,-7 0-9,-4 0 1,4 0 5,3 0 0,4-4-15,2 1 0,-1 0 9,-5 3 0,-4 0-7,-2 0 0,0 0 41,0 0 1,1-4-26,-2 1 0,3 0 82,4 3 1,-1 0-78,-2 0 0,-3 0 2,-7 0 1,3 0 16,1 0 0,8 0-1,7 0 0,0 0-13,1 0 0,-6-3 0,-1-1 0,-1 1-30,-5 3 1,4-1 27,-1-2 1,5 2-8,2-3 0,1 0-2,-5 1 1,-2-2-7,-7 2 12,-1 2 0,6-7 0,3 5 2,3 1 0,2-3-7,-4 2 0,-1 0 2,-2 3 0,1-3-1,-4-1 0,4 1 0,-1 3 0,3-3 0,3 0 0,1-1-9,-1 4 1,-4 0-2,-8 0 0,-1-3 11,0 0-5,5-1 1,1 4-1,4 0 47,0 0 0,-4 0 7,-3 0 0,1 0 56,-4 0 1,0 0-90,-7 0 1,3 0 10,5 0 1,4 0-3,1 0 1,-1 0-2,-1 0 0,-4 0 27,-3 0 0,1 0-13,-4 0 1,1 0-51,-1 0 1,2 0 0,4 0 0,4-3-349,-1 0 1,-2-2 112,-4 2 0,-5 2-85,2-2 1,4-2-33,-1 2 0,9 0-16,-2 3 1,5-3-144,4-1 0,2 1-230,2 3 0,-6 0 752,-4 0 0,0 0 0,3 0 0</inkml:trace>
  <inkml:trace contextRef="#ctx0" brushRef="#br0" timeOffset="2874">1072 708 7949,'10'-10'-607,"-3"4"1434,-1-1 1,-2 1-61,2-4-302,1 4-291,-2-2 187,4 2-161,-4-4-80,1 5-339,-2 1 232,-4-1-262,-9 4 105,-1-3 2,-14 8 135,-2-3-9,6 8 1,-3-7 29,6 5 0,2-5 3,-1 1 1,2 1-17,-2 0 8,4 3-9,-7-1 0,4 3-6,-4-3 1,6 3-30,4-3 1,4 0-56,-1 1-10,4-1 82,-7 4 19,8 4 0,1-3-19,6 2 12,3-2 1,7-1-3,1 0 1,4-2 3,-5-1 1,3 2 41,0-3 1,1 0 2,0 0 1,0 1 130,3 3 0,-5 0-94,1-1 0,-1 1 43,2 0 0,-4 0-52,0 0 0,-4 0 0,1-1 1,-5 1 74,-1 0-28,-5 0-54,2 4 0,-5-3 0,-2 2 73,-4-2 1,-1-4-18,-2-1 0,0 1-44,0 3 1,-3-4-151,0 1 1,-5-4-5,2 4 0,-3-5-260,0 1 0,-1 1 179,0 0 0,1-1-357,-1-3 235,0 0-175,1 0 1,3-1-1,3-2-1533,2-4 1991,6-2 0,1-5 0,4-1 0</inkml:trace>
  <inkml:trace contextRef="#ctx0" brushRef="#br0" timeOffset="3513">1308 895 8106,'0'-21'-1181,"0"-2"1268,0 7 1128,0 2-813,0 5-219,5 8 0,-4 5 109,2 9 0,-1 1-96,2-1 1,-2 2-52,4 1 1,-2 3 50,2 1 0,-3-1-27,4 1 1,-4 0 12,4-1 0,-4-2 93,4-1-89,-5 5-108,7 0 1,-8 3-115,2-5 1,-2 1-65,-1 0 0,0-1 51,0 1 1,0 0-373,0-1 0,0-2-426,0-1-352,0 1 809,0-2 0,1-1-506,2-4 896,-1-5 0,6 0 0,-2-5 0</inkml:trace>
  <inkml:trace contextRef="#ctx0" brushRef="#br0" timeOffset="3905">1338 846 8193,'6'-15'-984,"1"2"0,0 5 1070,2 1 235,1 1 0,4-3 18,3 2 1,-2 3-13,2 4-133,-1 0 0,7 0-36,0 0 1,-1 1 7,-6 2 1,2 3 22,-5 4 0,0 0 6,-3-1 0,-1 2 59,1 2-379,-4-2 384,3 4-351,-8-1 151,3 1 1,-5 7-66,-2-2 0,-3-3-11,-4-7 0,-4-3-198,-2-1 1,0 0 26,0 0 0,0-2-605,-4-4 122,0 0-192,-4 0 511,-1 0 1,4-4 351,5-2 0,8-3 0,4-5 0,4-2 0</inkml:trace>
  <inkml:trace contextRef="#ctx0" brushRef="#br0" timeOffset="4514">1849 856 8268,'-11'0'898,"3"0"-454,8 0-405,8 0 268,-1 4-485,12-3-149,-8 4-55,3-5 154,-4 0-223,4-5 200,-3 4 39,-1-12 202,-2 6-152,-2-7 435,-1 4 84,0-4-111,-10 8 1,-1-6-59,-7 8 0,2 2 93,-3 5 1,-1 0-70,-1 3 0,0 1-7,0 3 0,3 3-42,-3 0 1,4 1 7,-2-1 1,5-1 13,2 5 0,-1-1-36,5 4 0,0-4-120,3 0 1,1-2 123,2 2 1,6-3-320,4 3 0,1-7-126,-1 1 1,3-2-145,3 1 0,1-2 6,0 0 0,-3-5-216,3 1 1,-3-2-409,6-1 1054,2 0 0,1-9 0,3-2 0</inkml:trace>
  <inkml:trace contextRef="#ctx0" brushRef="#br0" timeOffset="4939">2262 885 8180,'5'-19'624,"-4"-1"-538,3 0 24,1 1-337,-4-1 41,3 5 343,-4 5-160,0 1 1,-4 9 226,-3 0-26,-2 4 0,0 6-107,-1 0 0,0 0 116,0 0 1,0 3-80,0 0 1,4 0 187,-1-3-307,5 4 240,-2 6-573,4 1 47,0 7 1,1-8-108,2-1 0,3-3-328,3-7-227,1 1 530,5 0 0,0-1 409,4-3 0,1-1 0,0-5 0</inkml:trace>
  <inkml:trace contextRef="#ctx0" brushRef="#br0" timeOffset="5255">2528 777 8180,'-5'-5'646,"0"-4"692,5 8-643,0-4-515,0 14 1,0 2 163,0 9-114,0-5-266,0 8 116,5-7-376,-4 13 141,7-8-180,-7-2-633,4-5-1053,-1 1 1117,2 0 904,4-4 0,-1 2 0,1-8 0</inkml:trace>
  <inkml:trace contextRef="#ctx0" brushRef="#br0" timeOffset="5414">2626 630 8180,'0'-11'-1682,"0"-2"1682,0 11 0,0-6 0,0 2 0</inkml:trace>
  <inkml:trace contextRef="#ctx0" brushRef="#br0" timeOffset="6018">2882 846 7882,'1'-19'-412,"2"3"535,-1 2 127,6 0-32,-7 3-209,4-8 161,-5 12-52,-5-6 0,-4 13 30,-8 0 0,3 5 54,1 5-75,-2-1-25,4 1 0,-7 1 60,5 2 1,-3-1 4,3 5 0,-1-2-32,5 1 1,-1 3 132,0-3-103,4 3-228,2 5 0,5-4 123,2-1 0,6-3-147,4-7 1,5-3 37,-2-3 1,3-2-217,0-1 1,1-4-108,0-3 0,-2-1 137,-1-2 1,0-3 66,-4 0 0,4-5 136,-4 2 0,-3-2-9,-4 2 1,-2-3-110,2 3 53,-4-3 45,7-5 329,-8 3-183,3 2 100,-4 9 0,-1 10 254,-2 6-358,2 3 1,-3 5 284,4 3 0,-1-2 379,-3 2 11,3-1-643,-3 8 0,4-3-55,0 2-57,0-7 0,1 2-530,2-5 253,3 0 1,7-7-231,0 1 1,1-5-96,-1 1 0,-1-6 22,5-3 570,3 1 0,5-8 0,5 2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2T23:00:34.818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 30 8473,'0'15'1382,"0"3"-1279,0-1 1,3 1 84,0 2 0,4 3-145,-4 0 0,3 4 120,-2-1 1,2 4-170,-2 3 197,-1-3-197,-3 0 1,0-3-141,0-4 1,0 0-344,0-3-176,4-1-857,-3 1 1522,8-5 0,1 0 0,5-6 0</inkml:trace>
  <inkml:trace contextRef="#ctx0" brushRef="#br0" timeOffset="259">227 207 8188,'11'0'738,"-3"0"-313,-3 0 0,-1 8-123,3 5 1,-3 2-113,-4 1 1,1-1-95,2 2 1,-1 1 68,1-1 190,-2 1-528,-1 6 1,0-3-50,0 2 1,-1-7-676,-2-2 173,1-8-523,-2 7 783,8-11 464,2 7 0,4-9 0,0 0 0</inkml:trace>
  <inkml:trace contextRef="#ctx0" brushRef="#br0" timeOffset="417">266 39 8188,'-10'-9'588,"5"-1"-554,0 0-668,5 4-55,0 2 689,5 4 0,5 4 0,5 2 0</inkml:trace>
  <inkml:trace contextRef="#ctx0" brushRef="#br0" timeOffset="1466">492 177 7760,'10'-5'1316,"0"-4"-902,-5 3-170,9-3 130,-8 3-347,8-3 46,-4 8-232,4-3 307,2 4-166,3 0-16,-3 0 0,-2 1 86,-4 2 0,0-1 78,-1 5 86,1-5-158,4 7 1,-3-7 22,2 5 34,-6-5-8,2 7 25,-8-4-75,3 5 0,-8 0-25,-3 0 1,-1-1-9,-2 1 0,0 0 36,0 0 1,0 3-14,0 0 0,1 5 130,-1-2 1,0-1-111,0 2 0,3-4 50,1 3 1,3-4-109,-4 1-7,5 3 60,-3-1-33,5 0 1,5-4-37,1-4 0,4-5-28,3 1 1,-1-3-211,5-3 1,0 2 59,6-2 1,-1-3-213,4 0 1,-4 1 41,1 2 1,-1-1-72,1 0 0,-6 0-193,3 1 216,-7 1 1,5-3-116,-5 2 10,-4 2 115,4-4 3,-7 1 390,8-2 0,-4-3 0,0-1 0,0 0-60,0 0 60,-5-4 3,4 3 1,-7-3-56,5 4 136,-5 4-97,2-2 66,-4 7-3,0-8-26,0 8 148,0-8 302,0 8 569,0-8-436,0 8 292,0-8-304,0 8 505,0-7-270,0 6-695,-4-2 204,3 8-52,-8 2 102,8 4-389,-3 0 28,4-1 1,1 1 170,2 0-198,-2-4 1,8-1 128,-3-2-297,3-2 116,1 4-436,4-5 70,1-5 0,4 0-114,-3-5 205,-1 0 1,-3-1-98,-3-2 247,3 2 98,-6-7 0,-1 2-84,-1-3 110,-3 8 453,-1-7 22,-5 12-166,-4-4-66,-11 6 1,0 8-85,1 2 1,3 4 94,6 3 1,1-1-26,-1 5 0,0-1-25,0 4 0,1-4-3,3 1 0,1-1 15,5 4 1,0-4-248,0 1 140,0-1 0,5 3-463,1-3 1,6-2-11,1-4 0,5-5-197,-2-1 0,4-3 127,3-1 0,-1 0-239,4 0 1,0-1 239,4-3 0,-1-1 485,1-5 0,-1-4 0,1-1 0</inkml:trace>
  <inkml:trace contextRef="#ctx0" brushRef="#br0" timeOffset="1895">1614 0 10453,'-6'20'518,"3"-1"0,2-2-331,1-1 1,-4 2 92,1 5 1,0-2-214,3 6 1,0-4-35,0 3 1,0-1-45,0 1 0,0-2 128,0-4-427,0 0 144,0-5-606,0-1 438,0 0-113,0-3-21,0-1-177,0-10 507,0-10 1,-1-4 13,-2-2 1,0-3 51,-3 3 0,2 0 175,-2 0 1,3 1 227,-4-2 0,1 0-155,-4 4 1,3 0 375,1 3 18,-1 0-223,-12 4 1,4 8-207,-5 7 0,2 6-20,5 4 1,0 2-2,3 2 1,0-1-103,0 4 1,4-4-600,-1 1 426,5 2 1,2-2-463,6 0 1,4-2 141,3-12 0,4 4-77,6-7 1,-1-2 551,4 0 0,4-3 0,5-1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2T23:00:38.272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0 522 8166,'0'-20'-364,"5"5"1,-3-6 166,4 5 216,1-1 0,2 3 59,-3-2 1,3 1 37,-2 2 0,1 2 116,2 2-37,0-1 0,0 0 19,0 0 23,0 5-36,-1 5-193,6 9 76,-9 2 1,6 8 21,-9-3 0,2 3 4,-2 1 1,-1-1-69,5 1 0,-5 0-10,1-1 1,2-2-54,-2-1 174,0 0-361,-3 4 42,0 0 71,0-5-40,-4-5-307,3-6 200,-4-8-19,5-10 0,5-5 96,1-4 1,3 0 66,1 7 0,0-3 90,0 0 1,1-1-117,2 0 1,-1 2 186,4 1 0,-4 0 97,1 4 326,-2 0-228,-1 3 209,0 4-275,0 6 1,-2 10 87,-1 7 1,-3-2-92,-4 1 1,0-3-24,0 4 1,4-1 115,-1 4 1,0-4-102,-3 1-220,0-5 117,4 11-329,-2-11-217,2 11 204,0-17 105,2 3 1,0-10-32,1-3 0,-4-1-510,4-5 450,-1-4 1,4-4-130,0-1 0,0-3 198,0 6 0,-1-3 29,1-1 1,0 1 240,0-1 1,3 5-74,0 2 1,0 2 451,-3 1-110,0 4-58,0 2 2,4 4 68,-3 4 0,2 6 291,-6 7 159,1-3-600,-7 9-42,8-3 1,-8 6-615,3-3 291,1-7-423,-4 3 0,5-5-290,-3 2 48,-2-6 810,12-1 0,-6-8 0,7 3 0</inkml:trace>
  <inkml:trace contextRef="#ctx0" brushRef="#br0" timeOffset="371">935 463 8157,'5'-10'160,"1"3"387,-3 1-38,-2 4-567,3-3 286,1 1 173,-4 3-57,8-4 0,-8 5-95,3 9-84,-4-2-281,0 11 112,0-2-129,0 3 0,-4-3 118,-3-3 1,-2-2-110,0-2 1,-1-2 1,0 0-276,4-5 337,-7 2 25,2-4 1,-7-1 227,1-2-183,3-3 0,5-8-263,3-2 1,2 0-208,4 0 88,0 0 1,4-6 159,2 2 1,3 3 37,1 7 1,0 0-50,0 0 1,1 4-214,2-1-218,-2 5 655,12 2 0,-3 5 0,6 9 0,-2 2 0</inkml:trace>
  <inkml:trace contextRef="#ctx0" brushRef="#br0" timeOffset="966">1417 20 8755,'-5'-11'1531,"4"3"-1647,-3 21 1,4 2 279,0 11 1,0-2-8,0-4 0,0 1 96,0 2 1,0 2-97,0 4 0,3 1-57,0-1 0,4 1-4,-4-1 1,2 1 11,-2-1 0,-1 0-13,5-3 0,-5-5-279,1-5 300,-2-4-502,-1 2 160,0-4-512,0-4-1441,0-2 1420,-4-13 525,3-2 0,-5-8 68,3-1 1,1 5 134,-5 2 1,4-2 71,-4 2 0,1 3 594,-4 4-512,0-1 1,0-3 704,0 1-246,1 3-293,-6 2 0,5 5 79,-4 2-229,3 3 1,3 11-33,1 3 0,2-2 55,1-1-284,3-1 151,-3 8 0,5-1-270,2 0 0,3-4-138,4-10 0,1 0-104,2-2 0,-1 0-43,4-3 0,2-1-784,5-3 1310,2 0 0,4-4 0,1-2 0</inkml:trace>
  <inkml:trace contextRef="#ctx0" brushRef="#br0" timeOffset="1379">1712 414 11197,'11'0'-1209,"6"0"0,-10-5 1012,6-1 1,-2 0 105,-1 0 1,-4-1-154,1-3 181,-5 0 437,2-4 335,-4 3-288,-8 1-202,-3 6 0,-8 5 7,3 2 1,1 0-71,6 3 0,-1 2 40,0 5 1,3-2 163,1 2 1,3 1 88,-4-1 255,5 5-600,-3 2 1,5 0-127,0 3 0,5-6-685,1-4 336,3-2 1,2 1-886,2-2 440,-2 2 341,8-11 0,-1 3-105,5-4 580,0 0 0,-3-4 0,-1-2 0</inkml:trace>
  <inkml:trace contextRef="#ctx0" brushRef="#br0" timeOffset="1671">2095 79 9898,'-6'10'1686,"-1"0"-1488,5 0 1,-2 4-85,4 2 0,0 3 21,0 1 1,0-1-215,0 1 1,0 0 109,0-1 1,0 4-193,0 0 1,1 3-609,2-3 1,-2 0 367,2-3 1,-2 0-303,-1-1 0,0-2 121,0-1 0,4-3-418,-1 4 1000,0-5 0,2 6 0,0-3 0</inkml:trace>
  <inkml:trace contextRef="#ctx0" brushRef="#br0" timeOffset="2321">2538 227 8306,'5'-6'1339,"0"-2"-1348,-5 6 54,0-2 131,-5 4-384,0 0 73,-5 0 0,-3 4 42,0 3 124,0 2 0,0 1 1,0-1 1,3 5 111,3-1-141,5 0-3,-2 1 20,4 6 1,4-1-10,2 1 1,3-5-22,1-5 1,0 0-39,0 0 6,0 4 1,3-3 40,0 2 0,-3-1 28,-4 1 63,1-2 210,-2 8-223,0-4-31,-10 5 0,-4-5-43,-4-2 0,-1-5-152,1-2-758,2-4 504,-7 3 403,2-5 0,1 0 0,1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2T23:00:45.93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109 345 7328,'-6'0'562,"2"0"1,3 0 248,-2 0-34,1 0-240,-2 0 47,0 0-185,3 0-248,-4 0 642,5 0-858,0-5 114,0 4-31,0-8 1,1 5 72,3-3 1,-3-1 2,2 1 1,-1 1-16,1-4 0,-1 2-91,1-5 0,1 1-50,-1-1 0,1 1 93,-4-5 1,3 1-75,0-4 1,1 2 48,-4 1 1,3 0-137,0 4 0,0 0 96,-3 3-7,0 0 1,4 4-6,-1-1 44,0 5 53,-3-3 0,1 5 1,2 1 117,0 3-30,0-3 0,-3 4-104,0-1 109,4-3-88,-2 3-46,2 0-85,-4-2 1,3 3 52,0-2-80,1-2 88,0 4 1,-3-4-30,3 2 11,1-2 58,-4 4-36,8-5-38,-4 0 1,2 0 9,-1 0 0,1 0-14,3 0 0,0 0-94,-1 0 0,1 0 87,0 0 27,4 0 1,2 0-1,3 0-44,1 0 0,1 0 18,2 0 0,1 0 6,2 0 0,2 0 1,-1 0 0,1-2-26,2-1 37,-5 2 0,0-3 0,-3 3-25,1-3 0,1 3 13,-1-2 0,2-1 86,4 0 1,1 0-103,-1 1 0,5 2 4,2-3 1,-2 0-13,-1 1 1,-3-1-8,0 4 1,-4-1 12,0-2 89,-4 2 1,2-5 0,-4 4 16,0-1 0,-1 0-79,1 3 1,0-4 29,-1 1 1,1-3 46,0 2 0,-1 1 11,1 3 0,-1-3 13,-3-1 1,-1 1 127,-2 3 0,-2-3-130,2 0 8,-2-1-114,-1 4 0,0 0-21,0 0-178,-5 0 137,4 0 58,-8 0 142,4 0 3,-5 0-6,4 0 53,-3 0 156,3 0 143,-4 0-213,5 0-197,-4 0 1,3 1 394,-4 3-173,0-3-163,0 3 1,0-3 3,0 3 11,0-3 17,0 7-78,0-2 1,0 4-121,0 0 0,4-1 122,-1 1 1,0 0-105,-3 0 0,0 0-1,0 0 0,0-1-150,0 1 0,0 1-132,0 2 0,0-2 0,0 7 58,0-5 1,0 0-170,0-3 0,0-4-423,0 1 1,3-1-10,1 4 888,-1-4 0,-3 2 0,0-2 0</inkml:trace>
  <inkml:trace contextRef="#ctx0" brushRef="#br0" timeOffset="1180">1387 217 7421,'-5'1'-335,"2"2"0,0-2 250,0 3 0,2-2 78,-2 1 1,1-2-9,-2 2 0,3 0 34,-2 0-25,2-2 35,1 3-430,0 1 141,0-4 260,0 3 0,0-4 0,0 0 0</inkml:trace>
  <inkml:trace contextRef="#ctx0" brushRef="#br0" timeOffset="1448">1427 158 8136,'0'-7'0,"0"1"-341,4 3 1,-3-5 271,2 1 1,-1 2 14,-2-2 1,3 4 101,0-4 43,0 5 456,-3-2-164,0 4 1,-1 4-161,-2 3 0,1 1 36,-5 2-141,1 0 0,-5 0 0,-1 1 163,-1 2 1,-4-2-144,4 2 1,-3 1-86,3-1 1,-5 0-101,2-3 1,-2 3 40,2 0 0,-3 0-405,3-7 0,2 2 79,1-5-1288,2 5 912,5-7 79,2 3 629,13-8 0,2-6 0,8-5 0</inkml:trace>
  <inkml:trace contextRef="#ctx0" brushRef="#br0" timeOffset="1657">1378 79 8136,'-10'4'-815,"0"-2"611,0 1 1,0 2 946,0 2-446,1 2 1,-6 1 0,-1 4 30,-3 2 1,0-1-194,-1 2 1,0-4-147,1 3 0,-1-3 277,0 4-265,1-5 1,0 1 0,3-6-234,3 0 146,2-5-774,1 3 451,4-5-319,6-5 1,5 3 727,1-5 0,7-3 0,-2-6 0</inkml:trace>
  <inkml:trace contextRef="#ctx0" brushRef="#br0" timeOffset="1857">1201 128 8136,'-15'5'-32,"-1"1"0,1 0-31,-2 0 0,4 1 570,-3 3 0,-1-1-109,-2 1 1,2 0-393,1 0 0,3 1 22,-4 2 1,4-2-194,-3 2 0,4-2 87,-1-1 1,2-4-455,1 1 156,0-5-444,5 2 341,0-4 1,10-4 478,1-2 0,7-3 0,3-1 0</inkml:trace>
  <inkml:trace contextRef="#ctx0" brushRef="#br0" timeOffset="2030">1014 128 8136,'-10'4'-346,"0"-1"1,-3 4 395,0 0 0,-4 1 633,4-2 1,-4 4-337,0 0 1,-1 0-201,-2 3 1,-3 1-46,0-1 1,-3 0-221,3-3 1,1-1-557,6-3 464,-3 3-863,8-8 714,1 4 1,10-10-316,7-1 674,6-3 0,2-1 0,5 0 0</inkml:trace>
  <inkml:trace contextRef="#ctx0" brushRef="#br0" timeOffset="2207">827 138 8136,'-14'0'-375,"3"1"-47,-2 2 1,-2 0 563,2 3 0,-1 1 628,1 3 0,-1-1-372,-3 1 1,-1 1-167,1 2 0,0-2-186,0 2 1,-1 2 50,1-2 0,0 0-340,1-3 0,1-4 178,6 1-896,-1-5 689,0 7 1,3-8 8,1 2 1,4-3-144,-2-3 0,6-3 406,2-4 0,8 1 0,-1-1 0</inkml:trace>
  <inkml:trace contextRef="#ctx0" brushRef="#br0" timeOffset="2346">601 148 8136,'-16'9'-5,"3"-3"0,2 3 50,1-2 1,-3 1 336,0 2 1,-4 0-143,0 0 0,-6 3-156,-3 0 0,1 3-66,-1-3 1,1 1-254,-2-5 0,4 0-394,7-2-575,2-3 1204,8-4 0,-2 0 0,2 0 0</inkml:trace>
  <inkml:trace contextRef="#ctx0" brushRef="#br0" timeOffset="2508">325 187 8136,'-18'0'-372,"1"0"1,-1 0 750,1 0 0,0 0-27,0 0 1,-1 1 42,1 3 0,-1-2-174,-2 4 0,0 1-258,1 3 0,-1 1-177,0 2 1,4-2-1008,0 2 943,4-2 163,-3-1 115,10-1 0,1 1 0,4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2T23:00:56.18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40 1131 6187,'6'0'543,"-2"0"-506,-4 0 156,5 0 1,-4 0 180,3 0-249,-4 0-48,4 0 54,-3 0 60,4 0 1645,-5 0-1594,4 0 44,-3 0-234,4 0 2179,-5 0-2101,0-5-35,0 4 92,0-8-13,0 8-233,0-7 143,0 2 1,0 0 7,0-1 42,0 5 33,0-7-27,0 4-74,0-5 0,0 3 3,0 1 1,0 2 74,0-2-120,0 4-14,0-7 1,0 7-69,0-5 0,1 5 174,2-1-12,-2-3 11,3 5 0,-4-8-62,0 8 304,0-7-150,0 6-131,0-6 1,0 6-80,0-5 1,2 5 144,1-2-95,-2-1 29,3 0 1,-4-5-4,0 0 0,1 0-21,3 0 0,-3 3 1,2-3 1,-2 1-49,-1-7 1,1 2 0,3-2 1,-3-1-104,2-6 1,-1 2 131,1-2 0,-2-2-214,3-1 1,-2-3-83,1 0 122,-2-1 1,7 1-1,-5-1 46,-1 1 1,0-2 36,-2-2 0,0 6 17,0-3 0,0 7 108,0 1 1,-2 1 81,-1 1 0,-1 5-102,-3 2 1,-2-2 23,3 2 0,0 0-19,0 3-185,4 1 1,-6-5 65,5 1 0,-1 0 4,4 3 0,0 1 6,0-1 0,0 0-77,0 0 2,0 0 1,0 0-111,0 1-248,-4-1-108,3 0-364,-3 0 400,4 5 1,1-1-1314,2 3 1873,-2 2 0,8-4 0,-4 5 0</inkml:trace>
  <inkml:trace contextRef="#ctx0" brushRef="#br0" timeOffset="1056">50 98 8342,'-5'0'-690,"0"0"934,1 0-71,3 0 229,-4 0 104,1 0-282,3 0 0,-4 0 265,1 0-179,3 0-65,-3 0-268,-1 0 318,4 0-257,-3 0 51,4 0 1,4 0-143,3 0 0,3 0-27,3 0-63,7 0 225,5 0-21,9 4-268,1-3 249,8 4-453,6-5 401,6 0 57,0 0-17,3 0 11,-4 0-158,1 0 146,3 0-27,-8 0 22,8 0-118,-8 0 117,8-5-22,-8 4-71,0-3-68,-11 4 149,-1-5-3,-7 4-238,7-7 2,1 7 204,2-8-377,3 8 183,-5-8-28,0 8 150,-4-3-249,-1-1 226,-9 4 40,-5-3-230,-2 4 6,-7 0-20,8 0 1,-11 0 167,1 0 155,-5 4 0,0 2 0,-4 3 0</inkml:trace>
  <inkml:trace contextRef="#ctx0" brushRef="#br0" timeOffset="1900">1368 49 8200,'-5'-10'85,"-4"0"0,7 1 117,-5 3 1,5 0 290,-1 3-393,2 2 1,1-2 179,0 6-271,0 2 0,0 6 118,0 2 0,3-2 45,0 2 1,2 3-15,-2 0 1,-2 3-18,2 0 1,-1 1 37,2 0-27,-3 4-54,3-3 1,-3 6 35,2-4 1,-1 3 38,1-3 1,1 4-32,0 0 0,2-2-46,-3 1 0,4 0-83,-4 4 0,4 2-55,-4 1 0,1 0 85,0-4 0,-3 4-26,2 0 0,-2 0-18,-1-4 1,0 0-8,0-3 1,-3-1-71,0-2 1,-1-2-217,4 2 0,0-4 139,0-2 1,0 0-93,0-4 0,5 4-714,1-4 1,3 3 960,1-3 0,0 5 0,-1-3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2T23:01:18.72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1318 777 8327,'-7'4'0,"1"-1"-1621,3 0 1405,-5 2 0,2-1 0,-3 4 216,3-2 0,-3-4 0,4 7 0,-5-3 0</inkml:trace>
  <inkml:trace contextRef="#ctx0" brushRef="#br0" timeOffset="450">1259 817 8327,'5'-10'0,"3"3"-1297,-5 1 649,5 4 399,-7-7 341,7 3 0,-2-3-91,4-1 0,-4 3-14,1 1 0,-4 2 20,4-2 1,-4 2-25,4-2 312,-5 4-216,2-3-13,-4 5 26,0 0-228,-4 0 87,-2 5-254,-4 0 282,1 5-11,-1 0 1,4-4 321,3 1-325,-2-5 209,3 3-136,-2-1 20,4-3-31,0 3 1,0-5-27,0-2 30,4 2 1,-1-7 0,3 4 49,2-2-22,-4 4 1,5-5 99,-2 3 0,-2-2-73,2 2 0,-5 0 1,2 2 134,0-1 89,-2-1-189,2 4 76,-4 0 0,-4 0-37,-3 0 1,2 4 32,-2-1-113,5 5 1,-6-6 133,5 4 1,-5 1-118,2 3 0,-3-3 1,-1 2 132,0 2-204,0 1 1,0-1 0,-4 2 120,-2 3-551,-3 3 1,0-3 201,-1 1 1,-3-2-169,0 2 1,4 0 0,3-4-136,2-1-89,1-5 0,6 0 594,1-3 0,4-1 0,-3-3 0</inkml:trace>
  <inkml:trace contextRef="#ctx0" brushRef="#br0" timeOffset="1106">1259 640 8271,'6'-7'-529,"1"1"455,-5 3 0,2-2 41,-4 2 0,4 0 61,-1-3 18,0 4 1,0-4 246,1 3-194,-1 2 150,-3-4-60,4 5 0,-3-1 133,3-2-81,-3 2 86,-1-3 0,-3 8-130,-1 3 1,-3 1-38,0 2 1,-3 1-150,-3 2 0,1-1 87,-4 5 1,-1-4-171,-2 3 0,-2 1-15,-2 2 1,-2 1 0,-5 0 33,1-1 0,-2 4-73,-2 0 0,4 0 143,-1-3-258,5-5 0,6 3 0,0-5-160,3-1-578,1-1 506,6-2 473,3-3 0,-3 3 0,4-4 0</inkml:trace>
  <inkml:trace contextRef="#ctx0" brushRef="#br0" timeOffset="1457">1239 443 7882,'-10'0'33,"0"0"0,4 3 718,-1 1-339,5 3-186,-7-1-94,8 3 1,-7 1-1,5 0 106,1 0 0,-3 3-161,-2 0 1,2 4-6,-2-4 1,0 4-284,-2 0 265,-6 1 0,0 2 0,-5 0-166,1-1 0,-4 0 230,0-3-151,-4 7 0,1-10 0,-2 7-32,2-2 1,1-2 26,2 0 1,2-1-215,-2 2 1,3 0-84,4-4 1,-3 4-69,3-4 1,1 1 35,-2-1-21,5-2 1,-3 0 0,3-4 387,-1 0 0,-5 2 0,3 1 0</inkml:trace>
  <inkml:trace contextRef="#ctx0" brushRef="#br0" timeOffset="1892">1239 246 8295,'0'-5'841,"0"0"-111,0 5-565,-4 0 1,1 2 101,-3 1-162,-1 7 0,-3 2 0,-1 3 110,-2-1-118,-2 8 1,-9-5-1,-2 10 49,-3 0-110,-4 1 0,1 5 40,-4 0 0,0 4 128,-4-1-340,5-2 0,2 0 124,3-4 0,2-4-21,1 0 0,-1-1 139,2 1-347,-3-2 1,-3-1-1,-1 0-110,1-1 46,-3 3 1,4-3 0,0 3-345,3-1 0,1-1-13,4-3 360,0-5 0,8 3 0,1-6-121,0-4 0,3 1 423,-3-6 0,4 5 0,0-7 0,0 4 0</inkml:trace>
  <inkml:trace contextRef="#ctx0" brushRef="#br0" timeOffset="2275">1150 0 8492,'-8'1'-730,"1"3"406,-2-3 1,4 8 802,-5-3 0,0 4-110,0 3 0,-4 6 57,-2 4 1,-6 4-121,-1-1 1,-3 3 44,3 0 1,-5 1-171,2-1 0,2-1-19,1-1 0,1 1 0,1-2-55,-2 3 0,-5-3-23,2 0 1,-2 2-133,-2 4 0,-5 0 16,-4 4 0,3-7-179,-4 0 0,4-3 169,0 0 0,6 2 47,3-5 0,7 0-580,0-4 1,0 0 51,4-3 0,1 2-95,-2-5 1,5 0 148,-1-3 0,-1-1-57,1-3 1,3-1 525,3-5 0,5 0 0,-2 0 0,4-5 0,0 0 0</inkml:trace>
  <inkml:trace contextRef="#ctx0" brushRef="#br0" timeOffset="2624">895 59 8125,'-5'10'-323,"0"0"1,-5 1 666,0 2-134,0-2 0,3 8 0,-2-3 463,-2 3-519,-1 0 1,-1 4 178,0 0 0,-5 3-162,2-3 1,-4 5-1,-4-2 231,-5 2-295,-1-3 0,-5 4-50,2-3 1,-2 4-16,-4 2 1,2 1 0,3 1-276,5-4 1,2-4-245,1 0 418,2-2 1,1-4-119,0-1 1,-3-3 0,3-3 48,1-2-192,1-1 1,2-2 0,0 0-331,3-2 342,2-3 1,4 1-544,0-4 156,4 0 695,2 0 0,4-4 0,0-2 0</inkml:trace>
  <inkml:trace contextRef="#ctx0" brushRef="#br0" timeOffset="2950">659 128 8425,'-10'6'-170,"4"-2"0,-1 0 229,3 3 1,-3-2 281,0 2 1,-3 3 0,-2 4 57,-1 1 1,-5 3-220,-2 5 0,-1-1-266,-5 4 212,4 0 0,-5 3 0,3-2-134,-1-1 0,4-1 33,1 1 1,-1 0-160,2-3 0,2-3-47,-2 3 0,1-2 35,-1-1 0,-1-4-237,0 0 0,2-5 79,1-1 0,0 0-87,4-3 1,0-2-155,3 2-264,4-5 809,2 2 0,4-4 0,0 0 0</inkml:trace>
  <inkml:trace contextRef="#ctx0" brushRef="#br0" timeOffset="3250">619 59 8371,'-14'5'0,"3"-3"36,-2 4-1,-2 2 198,-2 5 1,-1 3-109,-2 3 1,-1 2 108,-2 2 0,2 2-238,-6 5 1,2-1 29,-1 1-14,-2-1 1,7 0-1,-3-2 317,0-1-501,-1-4 121,-1 2 1,2-4 93,5-1 1,-4-3-200,0-3 0,4-2-87,6-2 0,-1 0 181,1-2 1,3 0-600,3-3-79,5-1 85,-2-3 435,4-4 1,4-2 0,4-4 219,4 0 0,-1-4 0,3-1 0</inkml:trace>
  <inkml:trace contextRef="#ctx0" brushRef="#br0" timeOffset="3475">354 158 8371,'-10'10'-91,"-1"-1"164,-2 1 1,1 0 93,-5 0 0,1 4 95,-4 3-174,-4 1 1,2 2 0,-4-1 39,-1 1 1,3-1 98,1-3-334,7-2 1,1-5 0,6-1-536,-1-2 289,4-4 0,3 3-233,6-5 1,4-5 230,6-1 355,-2-3 0,7-5 0,-2-1 0</inkml:trace>
  <inkml:trace contextRef="#ctx0" brushRef="#br0" timeOffset="3741">246 138 8371,'-10'0'-3,"0"0"1,3 1-1,1 1 159,-2 2 1,-2 2 313,-3-3 1,1 5-199,-4-1 1,3 2-374,-4 5 89,1-3 1,-3 3 0,2-3-685,0 2 604,5-2 0,-2-1-388,4-2 1,4-6-495,-1 5 679,5-5 0,-1-2 146,6-6 0,2-3 0,5-2 149,0-2 0,1-2 0,2-5 0,-2 0 0,2 1 0,-2-1 0,-1 0 0,0 1-7,0-1 1,-5 5 252,-2 1 34,-1 4 0,-7 5 43,-1 5-266,-8 5 1,-1 9-58,-4 2 0,-1 7 0,0 2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2T23:01:49.056"/>
    </inkml:context>
    <inkml:brush xml:id="br0">
      <inkml:brushProperty name="width" value="0.22857" units="cm"/>
      <inkml:brushProperty name="height" value="0.22857" units="cm"/>
    </inkml:brush>
    <inkml:brush xml:id="br1">
      <inkml:brushProperty name="width" value="0.17143" units="cm"/>
      <inkml:brushProperty name="height" value="0.17143" units="cm"/>
    </inkml:brush>
  </inkml:definitions>
  <inkml:trace contextRef="#ctx0" brushRef="#br0">8 16 9620,'0'-8'247,"-3"1"-356,2 7 994,-2 0-549,3 7-202,0-5 17,0 8-53,0-9 13,0 6-13,0-3 1,1 4 159,1 0-288,-1-1 40,6 1 51,-3 3-43,4 1 0,0 1 20,0-3 1,-3-1-2,0-2 0,0 1 27,3 0-48,0 0 0,2-1 43,0 1 1,1 0-65,-3 0 1,0-3 88,3 0 1,-3 0-134,3 3 0,-3 0 98,0 0 0,0-1-25,0 1 1,-1 0 52,1 0 0,0-1 72,0 1-85,-1-3 1,1 4 25,0-1 0,0-1-95,-1-2 1,4-3 50,-1 4 0,1-4-145,0 3 1,0-2 163,2 2 1,2-3-93,-2 1 0,1 0-3,2 0 1,-1 0-28,1 0 0,-3-2 33,0 5 0,0-4-13,2 3 0,0-2 133,-2 2-38,2-3 0,-3 4 145,3-4-179,-3 1 1,3-2 58,-2 2-40,-2-3-20,7 4 1,-2-4-39,5 0 0,-5 2-14,-3 1 1,0 0 16,3-3 1,-3 2-16,0 1 1,-1 2-1,4-2 1,-3 0 19,0 0 1,0-3 157,2 3 0,-2-2-143,0-1 1,0 3 86,3-1 0,-3 1-53,0-3 1,-3 0 58,3 0-86,0 0 0,3 0-7,-1 0 1,-2 1-91,0 1 135,-3-1-100,8 6 1,-3-4 50,6 3 12,-2 0 0,-1-5 15,0 2 0,0-2 7,-2-1 1,-1 0 96,1 0-53,0 0 0,2 1-81,0 1 74,-3-1-102,-1 3 0,-2-4 90,4 3-39,-4-2 0,3 3-6,-2-1 1,-1-2-13,1 1 1,0-1 20,2-1 0,1 3 4,-1-1 0,2 1 245,1-3-250,-2 0 3,3 0 1,-1 0 80,1 0 1,-1 0-59,-3 0 1,-2 0-91,0 0 0,-3 2 38,3 1 1,-3 1-20,0-2-46,2-1 1,0 2 71,4-3 0,0 3-51,-1 0 1,1-1 34,-1-2 0,2 0 14,1 0 1,0 0-16,5 0 1,-5-2 100,3-1 1,-1 0-40,-2 3 0,0 0 105,-2 0 1,-3 0-134,0 0 19,-4 0-39,9 0 0,-5 0 39,5 0 1,-4 0-101,-1 0 1,1 0 80,4 0 0,-1 0-77,1 0 0,2-2 80,0-1 1,0 1-3,1 2 1,-1-1 2,1-2 0,-2 2-15,-4-1 1,1 1 40,-1 1-34,1 0 1,2-1 56,0-2 1,0 3-25,-2-3 1,-1 2 3,1 1 0,3 0 1,2 0 0,1-2 4,1-1 0,1-1-3,-1 2 1,-1 1 9,-1-2 1,2 2-41,-3-2 0,-1 2 4,-1-1 0,-1 1 1,-2 1 1,4-3 13,2 1 1,2-1-6,0 3 0,3 0-40,0 0 0,2 0-7,-2 0 1,0-3 14,-3 1 1,0-1 16,-2 3 0,1 0-35,-1 0 1,-1-2 28,0-1 1,-1 0-36,1 3 0,2 0 43,4 0 1,-2 0-3,2 0 0,-5 1 12,0 2 0,0-2 5,2 1 1,-3 0-34,-2 1 0,0-2 13,0 1 0,0 0 0,5 0 1,-3-1 1,6 2 0,-4 0-16,4 0 0,-1 0-1,1 0 1,-4-1-7,1 3 1,-5-3 8,0 0 0,-1 3 0,-2 0 1,1-1 38,0 1 1,-1 0-31,1 3 0,0 0 2,2 0 0,2 0-4,3-1 0,-2 1 14,0 0 1,0 0-63,2 3 0,-1-2-5,-1 4 1,-2-2-21,-3 2 0,-3-3-16,0 3 1,-4-3-134,1 3 1,2-1-275,-2 1 0,4 2-699,-1-2 1,-1-1 497,1 1 0,0 0-992,2 3 0,1 0 1669,-1 2 0,1 2 0,0 3 0</inkml:trace>
  <inkml:trace contextRef="#ctx0" brushRef="#br1" timeOffset="1750">8179 48 8078,'12'-4'757,"-1"0"-493,-6-1 133,2 2-704,-7 3 195,4 0 385,-11 7-160,2-5 0,-6 11-26,3-6 1,0 3 4,0-2 0,0-1 38,1 1 1,-1 0-14,0 0 0,-2 0 14,-1-1 1,1 4 57,2-1 1,-2 1-14,0 0 0,-1-3-104,3 3 0,1 0 13,-1-1 1,0 1-162,0 0 0,1-3 115,-1 3 1,0-5-97,0-1 0,-2 0 70,-1 3 1,0 0 17,1 0 0,0-3 8,-3 0 1,0-1-17,-2 1 0,-1 2 20,1-2 0,-1 0 17,1 0 1,-3-1-41,-1 2 1,1 0 4,3-4 0,-1 4-5,1-1 1,-3 0 19,3 0 0,-2-1-92,4 1 0,-2 2 66,-1-2 1,-2 2-10,0-2 0,-3 2 49,0-2 0,-2 1 0,0-1 0,-3 2 50,0-2 0,-2 1-73,2-1 0,0 2-56,3-2 0,-3 1 60,3 0 1,-4 1-77,3-2 1,-4 2 55,-1 0 1,-3 0-13,1-1 0,-2 0-12,5-4 0,1 4-3,1-1 0,0-1 46,3-2 0,-2 2-32,4-2 1,-5 1 97,-2-3 0,-3 3-82,0-1 1,0 1 46,0-3 0,4 0-14,1 0 0,-1 1 0,1 1 0,0-1-27,3 2 0,-4-2 4,-2-1 0,-1 2-126,-1 1 1,-1-1 120,-2-2 0,5 1-179,-2 2 0,2-2 91,1 1 0,1-1 58,4-1 1,-4 0 24,-1 0 0,-8 0 113,0 0 0,0 0-99,4 0 1,1 0 113,0 0 0,1 0-95,2 0 0,0 0 22,2 0 0,-4 0-84,-4 0 0,-2-2 69,2-1 1,0 0-97,3 3 1,4 0 107,1-3 1,2 1-10,0-3 0,-3 2-29,-1-2 1,-2 3 10,-1-4 0,-3 4 32,0-3 1,1 3-36,5-1 0,1 0 22,4 0 0,-4 1-11,-1 2 0,-1 0-109,-2 0 1,2 0 99,-5 0 0,-1-3-187,2 1 0,2-1 64,6 3 1,1 0 39,3 0 0,-3 0 61,4 0 1,-6 0-2,3 0 1,-1 1-14,-5 1 1,-1 0 9,-1 3 1,-1 1 22,6 5 0,1-3-22,5 3 0,-3 0-139,2-1 0,1 3-6,0-2 0,-2 0-111,-4-1 1,-1-1 110,-1 1 0,1 2-72,4-2 1,0 0-68,3-2 1,-2 0 150,4 0 1,1 2-231,4 0 29,-2 1 99,6 0 1,-5-2-197,1 4 0,1-2-45,-1 2 1,2 2-824,-2 3 1282,0 4 0,-2-2 0,-1 3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2T23:02:15.595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428 288 8418,'-4'9'679,"-3"1"0,0-6-589,-4 4 0,1-3 143,2 0 1,0 1-3,-3 1 1,3 1-50,-3 0 0,2-1 9,-2-2 1,2 4-126,-4-1 0,3 2 72,0-3 0,-1 1-61,0 0 1,0 0 99,1 0 1,1-3-217,-1 0 118,1 0-134,-2 3 60,-1-4-10,-4 0-99,1-4 202,-1 0-189,1-4 0,-3 0 128,3-4 0,0 1-142,5 2 0,1-2 32,-1 2 0,1-2-167,1-1 1,1 0-78,-1 1-202,0-1 487,4-7 0,0 2-67,4-5 1,0 4 106,0 1 0,4 1-96,1-1 0,-1 0 117,1 2 1,1 0-22,5 1 0,-4 1 5,3-1 1,-3-2-108,3 2 10,-1 0 1,1-1 12,1 1 0,-1-1-9,-2 4 0,0 2 108,-1-1 1,-1 1-131,2-3 198,-2 4 1,6 0-52,-5 1 27,1 2 38,0-2 60,0 6 0,2-1 26,0 3 177,-3-3 61,4 5-255,-3-3 265,8 4-237,3 0 1,-3-1-39,2-2 0,-4 2-57,-1-2 1,-3-1 136,3 1-212,-3 1 0,5 1 210,-2 1-187,-2 0 1,3 0 164,-4-1-12,0 1-118,5 0 1,-2 0 113,5 0-116,-5-4 21,5 3 19,-5-3-36,6 4-196,-3 0 71,-1-1-41,-3 1 49,0 0-17,-5 0 27,1 0 1,0-3-10,0 0 0,0-3 1,-1 4 1,1-4 11,0 3 0,0-2-45,-1 2 0,4-2 53,-1 2 0,1-2-1,0 2 13,-3-4 0,7 3 18,-2-4-75,-2 0 3,4 0-160,0 0 190,2-4-145,5 0 0,-6-4 29,-1 1 0,-2 1-70,-6 1 0,1 0 114,0-3 0,-3 1-128,0-1-7,0 0 42,3-3-343,-4-1 423,0-7 0,-4 2-117,0-1 0,0 4 88,0 1 1,0 0-163,0-2 0,-1 2 135,-2 0 49,3 0 1,-6-5 25,3 0 0,0 2 261,0 3-289,2 4 396,-2-9-379,-1 8 18,0-8-12,-4 9-15,0-2-37,-3 7 51,-1 0-16,0 4 31,-6 0 58,5 4 1,-5 0 130,5 4 1,1-3-167,5 0 123,-5 0 1,4 3-6,-3 0 0,3-3 146,0 0 0,0-2-109,0 2 1,1-2 139,-1 2-291,0 0 0,-5 3 109,0 0 0,0-3-149,6 0 0,0-1 130,0 1 0,1 2-151,-5-2 1,3 0 53,0 0 0,0 0-129,0 3 1,-2 0 2,0-1 0,-2 1-222,2 0 1,-3 1-872,-5 1 1266,-5 2 0,-9 7 0,-3 1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04:54:01.496"/>
    </inkml:context>
    <inkml:brush xml:id="br0">
      <inkml:brushProperty name="width" value="0.22857" units="cm"/>
      <inkml:brushProperty name="height" value="0.22857" units="cm"/>
    </inkml:brush>
  </inkml:definitions>
  <inkml:trace contextRef="#ctx0" brushRef="#br0">108 0 8998,'0'8'-78,"-1"0"1,-2 0 282,0 3 1,-2 0 98,2 0 1,0-3-165,3 4 0,0-3 135,0 6 1,0-1-103,0 1 0,0 1 129,0 3 1,0 6-186,0-2 0,0 8 50,0-1 1,0 7-15,0 5 0,0 2-7,0 1 1,0 2-185,0 2 0,0-1 193,0 4 1,-3 3 129,0 3-85,0 1-199,3-7 0,0 3 180,0-3 0,-3 3-159,0-6 0,0 4 4,3-4 0,-3 5-84,0-1 0,-3 2 98,3-3 1,-3 3-138,3-6 1,-3-4 128,3-3 0,0-1 7,3 5 1,0-1-50,0 0 1,0-1 35,0-3 0,0 6 20,0-5 0,0 0-16,0-9 0,0 3 82,0 2 1,0 0-45,0 4 1,0 2 13,0-3 0,0 0-21,0 0 1,0-1-6,0 2 1,0-3 74,0-5 0,0 0-50,0 1 1,0 2-7,0 1 0,0 0-3,0-4 0,0 3-134,0 1 1,-1 4 120,-2-5 0,2 5-135,-2-4 1,-1 1 28,1-1 1,-3 0 73,3 4 1,-1-3-45,1-5 0,2 6 20,-2 1 0,2 2-30,1-2 0,0 3 29,0-7 0,0 0-41,0-2 0,0-1 65,0 0 1,0 0 3,0 0 0,3 0 148,0-1 0,0 11-175,-3 1 0,2-2-36,0-5 1,-1 0 0,2 1 44,-2 2-80,-1-9 1,3 5 131,0-7 1,0-1-53,-3 1 1,0 0 58,0-1 0,0 5 18,0-4 0,1-1-35,2 2 0,-2-2-31,2 5 1,-2-4-104,-1 1 0,0-7 107,0 3 1,0 1 27,0-1 1,0 3-7,0-4 1,0 5-5,0 0 1,0 1-4,0 3 0,0-1 0,1-1 47,2 1-285,-2 0 1,6 5 144,-4-2 1,1-1 294,-1-5 1,-2 1-171,2-1 0,-2 1 1,2 1 6,0-3-62,0 3 1,-3-4-88,0 6 1,0-3-22,0-1 1,0-5-194,0-7 0,0 1-746,0-5 0,-1 0 19,-2-3 1016,2-7 1,-3-5-1,4-5 1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04:54:01.497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37 510 8089,'-6'0'-1472,"0"0"1391,4-5 1,-5 2 664,4-4 0,-2 3-55,3-3-563,1 4 854,-3-7-546,4 4 0,0-1 546,0-1-260,0 5-265,0-7 1,1 9-157,2-3 0,-1 3-215,4 1 1,-3 0 73,3 0 1,1 0-186,5 0 1,-1 0 76,4 0 1,4 0-70,4 0 0,9 0 0,3 0 1,6 0-227,7 0 1,-2 0 364,5 0 0,-23 0 0,-1 0 4,3 0 1,0 0 0,3-2 0,0-2 5,1 1 0,0-1 0,0 1 0,0 0-196,1-1 0,-1 0 0,-3 3 0,0-2 224,0 0 1,1-1 0,-1 1 0,1 0 28,1-1 1,0 0-1,-1-1 1,1 1-19,-1 2 1,-1 0 0,-1 1 0,-1-2 49,-1 3 1,1 0-1,1 0 1,-1-3-32,1 1 0,-1 0 0,3 0 0,1 0-18,0-1 1,0 2 0,-3-1-1,2 1-4,-4-3 0,1 1 0,1 1 0,0 0-55,0 2 0,0-3 1,2 1-1,0-1 35,0 1 0,-1 1 1,-2-3-1,1 0-56,0 2 1,0 1 0,-2-4 0,-2 0-237,25-3 0,0 4 275,0 0 0,-1-1 73,-21 3 0,0 0 0,-2-2 0,0 1-76,23-1 1,0-4 149,-2 4 1,-22 2 0,2-1-46,1 1 0,1 1 0,2 0 0,0 1-45,-1-3 1,1 2 0,-3-2-1,-1 0-8,23-1 1,-25 1-1,1-1-6,2 2 1,1 0-1,2-2 1,-1 0-8,4 3 0,-1-1 0,-4-2 0,0 0-62,-3 3 0,0-1 0,-2-1 0,1 1-27,1-1 0,0 2 1,3 0-1,0 0 42,0 0 1,0-1 0,0 1 0,0 1 23,-3 0 0,-1 0 1,22-4 37,0 0 0,1 0-4,-22 4 1,3 0 0,-2 0 0,1-1-3,1-1 0,0 0 1,-1 2-1,-1-1 100,23-3 1,-23 2 0,0-1-52,-2 1 1,1 0 0,3 0-1,1-1-19,0 1 1,1 1 0,-2 0 0,1 1-5,0-3 0,0 2 0,1-2 0,-2 0-8,-3 2 1,-1-2 0,4-1 0,0 1-16,-1 1 1,-1 0 0,2 0 0,0-1 26,-1 1 0,2 0 1,-2 2-1,0-2 9,22-6 0,-24 7 0,-1 0-31,22-3 1,2-1-7,-20 3 0,0 0-643,0 1 0,0-2 563,-2 0 0,-2 2 1,25-1 101,-10-2 1,2 2-72,5-2 1,1 2 4,2-2 1,-7 4 56,-4 0 212,-8-5-266,-5 3 201,-1-2 324,-8 4-493,5 0 4,-2 0-9,2 0 29,0 0 9,7 0-306,-10 0 285,10 0 22,-11-6-19,3 5-379,-4-3 1602,0 4-1436,-4 0 560,-5-6-845,-1 5 867,-7-4-762,6-1-664,-5 6 1035,1-5 0,-3-1 0,0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2T05:07:32.750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461 2276 8160,'-5'20'-262,"1"-1"1,-6 0-309,5-5 1,-4 0 465,4 1 1,-4-1 324,4 1 1,-5-6 236,6 1-361,-8 0 0,5-1 111,-2 1-172,3-7-345,6 3-238,0-6 322,6-6 135,2-2 0,7-8 90,-1-3 0,6-4 0,3-6 0</inkml:trace>
  <inkml:trace contextRef="#ctx0" brushRef="#br0" timeOffset="751">562 2132 8108,'15'-35'-584,"-3"4"-74,-2-2 1,2 3 890,-8 1 1,1 5 869,-5-1 1,5 8-418,0-2 0,0 7 244,-5 3-880,-7 6 34,-1-4-210,0 7 182,-5 0 1,10 7 97,-7 2 0,6 1-74,-6 5 0,5-5 59,-4 9 1,4 4-280,-5 1 0,5-1-28,-4 1 0,4-1 168,-5 6 0,0 7-79,-4 2 1,4-1 127,1 1 1,-1 1-33,-4 4 0,0-3-27,0 3 1,-1-7-4,1 6 0,0-8 6,5 0 0,-2-3 0,6-2 1,-4-7-139,4-3 158,0-3-151,5-8 115,0-2-200,0-19 1,0 4-26,0-10 0,0 3-10,0 2 1,0-3 31,0-2 55,0-3 1,0-7 0,1 0-140,4 0 109,3 0 1,7-1 0,-1-4 99,1-4 0,4-4-171,0-1 216,6 0 1,-3-2 87,2-3 1,1 3 109,-6-3 0,0 9-70,-4 6 0,-3 4 438,-2 5-226,3 10-40,-12 7 120,6 7-250,-7 0-6,0 7 0,-5 0 134,1 8-98,-1-1-20,5 1 1,-2-1 89,-3 1 0,4-1-112,-4 1 1,3-1 73,2 1-71,0 5 31,0-4 1,0 9 27,0-5-52,0-1-31,7 2 1,-4-4 136,7 8-110,-8-1 9,12-2 2,-6 5-4,-1-4-180,6 6 0,-4 0 69,5-1 0,-1-4-80,-4 0 0,4-1 79,-4 1 0,3 3-22,-2-3 1,0-3 16,-5-2 0,5-3-10,-6-1 1,6-1 9,-5 1 1,2-8-9,-2-2-63,-4-3 96,5-2-376,1 0 72,-5 0 226,4 0-18,-12-7 206,4 5 0,-12-3 0,1 5 0,-5 0 0,-7 0-64,0 0 1,3-5 26,-2 0 1,-2 0-11,-8 5-94,-2 0 0,-9-5 0,-3 1-59,-5 0 1,-3 3-418,-2 1 251,-6 0 1,7 0-166,-1 0-256,13 0 486,10 0 0,12 0-119,5 0 199,8 0-313,3 6 0,15-3-101,6 7 187,8-7-355,12 4 258,4-7 111,4 0 1,4 0-363,2 0 663,-4 0 0,8 1 0,-4-2 0,5-6 0,2-1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04:54:01.498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287 2187 8160,'-3'15'-262,"0"0"1,-3 0-309,3-4 1,-3 0 465,3 1 1,-3-1 324,3 1 1,-3-5 236,4 1-361,-6 0 0,4-1 111,-2 1-172,2-6-345,4 3-238,0-5 322,4-5 135,1-1 0,4-7 90,0-2 0,4-3 0,1-5 0</inkml:trace>
  <inkml:trace contextRef="#ctx0" brushRef="#br0" timeOffset="1">349 2073 8108,'10'-27'-584,"-3"3"-74,-1-2 1,2 2 890,-6 1 1,1 4 869,-3 0 1,4 5-418,-1-1 0,0 6 244,-3 2-880,-5 5 34,0-4-210,0 6 182,-3 0 1,7 6 97,-6 1 0,5 0-74,-4 5 0,3-4 59,-3 7 1,3 3-280,-3 1 0,2-1-28,-1 1 0,2-1 168,-3 5 0,-1 5-79,-1 2 1,1-1 127,2 1 1,-1 1-33,-3 2 0,0-1-27,1 2 1,-2-6-4,1 5 0,1-6 6,2-1 0,-1-1 0,4-2 1,-2-6-139,2-2 158,-1-3-151,4-5 115,0-3-200,0-14 1,0 3-26,0-8 0,0 3-10,0 1 1,0-3 31,0-1 55,0-2 1,0-6 0,1 0-140,2 1 109,2-1 1,4-1 0,0-2 99,0-4 0,3-3-171,0-1 216,4 0 1,-3-1 87,2-3 1,1 3 109,-4-3 0,-1 7-70,-1 5 0,-3 3 438,-1 5-226,2 7-40,-7 5 120,3 6-250,-4 0-6,0 6 0,-3-1 134,1 7-98,-1-1-20,3 1 1,-1-1 89,-3 0 0,4 0-112,-3 1 1,1-1 73,2 1-71,0 4 31,0-4 1,0 8 27,0-4-52,0-1-31,5 1 1,-3-2 136,4 5-110,-5 0 9,8-2 2,-4 5-4,-1-4-180,4 4 0,-2 1 69,3-1 0,-1-3-80,-3 0 0,3-1 79,-2 1 0,1 2-22,0-2 1,-1-2 16,-3-3 0,3-1-10,-3-1 1,3-1 9,-3 1 1,1-7-9,-1-1-63,-2-2 96,3-2-376,0 0 72,-3 0 226,3 0-18,-8-6 206,3 5 0,-8-3 0,1 4 0,-3 0 0,-4 0-64,-1 0 1,2-4 26,-1 0 1,-1 0-11,-5 4-94,-1 0 0,-6-4 0,-2 1-59,-3 0 1,-2 2-418,-1 1 251,-4 0 1,5 0-166,-1 0-256,8 0 486,6 0 0,8 0-119,3 0 199,4 0-313,3 5 0,9-3-101,4 6 187,4-6-355,8 4 258,3-6 111,2 0 1,3 0-363,1 0 663,-3 0 0,5 0 0,-2 0 0,3-6 0,1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04:54:01.50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313 270 8114,'9'12'-331,"-3"-4"-42,0-1 1,-1 1 848,4 3 1,-3-1-47,1-3 0,-6 4-6,3-4 1,-4 0-47,0 1 1,0-4 58,0 3 1,0-1-115,-4 2 1,-1 1 0,-4-1 0,-2-2-107,-1 2 0,-1-4 15,1 3 0,-2-4-223,-4 1 1,3-4 82,0 0 0,0 0-637,-3 0 353,0 0-77,0-4 1,1-6-240,2-5 0,4-5 248,4 1 0,4-2-76,3-2 0,3-4 175,4 0 0,4-2 200,4 2 0,6-1-49,3 2 1,-1 5-108,1-1 1,-1 7 182,1 0 1,-2 7-9,-1 4 1,-2 4 113,-1 4 0,-2 4-91,-4 7 0,1 3 126,-5 9 0,0-3-140,-2 3 1,-2 0 110,-4 0 0,0 1 12,0-1 1,-5-5-92,-3 5 0,-3-6 206,-4-3 0,0-3-96,-3-1 1,0-2-55,1-5 0,-1 2-91,0-5 0,-1-1-125,-2-3 0,1-3-50,-4-1 1,3-6-238,-3-1 1,3-2-23,-2-6 0,7 0 109,1-3 0,5-1 51,4 0 1,3-3 45,6-1 0,7-3-79,8 3 1,4 1 143,5 4 0,0 0 15,4 3 1,-4 3 24,3 5 1,-5 4 176,-1 3 0,-4 4 66,1 4 1,-3 4-72,-3 7 1,-3 0 58,-2 7 1,-3-1-68,-1 5 1,1 2 53,-4-1 1,-1-2-1,-5-2 0,-2 0 178,-4 0 0,-3-4-56,0 0 0,-4-5 181,2 1 0,-4-7-267,-3 0 0,2-5-145,-2 0 1,-1-2-186,1-1 1,-3-1 109,3-2 1,-3-8-112,3-4 1,4-5 40,6 1 1,1-2-451,1-2 0,3 0 120,3 0 0,8-2-19,3-2 1,9 1 200,7 3 1,-1 1 251,1 3 0,0 7 122,3 4 0,-3 6-68,0-2 0,-6 4 219,0 4 0,-1 7-107,-5 8 0,1 3 25,-5 0 1,0 1 1,-1 0 0,-3 0 32,0 4 0,-4-7 63,3 2 0,-6-3-100,-2 0 0,-7-2 70,1-6 0,-6 0-63,3-4 1,-3 2-185,-1-6 1,0 0 21,0-6 0,0 0-97,0-5 1,0 0-110,0-8 1,0 3-338,0-6 1,4-2-156,3-5 0,4 0 235,4-3 1,3 2 47,3-3 0,6 0 68,6-5 0,3 7 353,3 1 0,2 9 23,4 3 1,-3 1 118,0 3 0,-4 5-147,1 2 1,-3 10 47,-3 5 0,0 5 136,-3 7 1,1 3-40,-5 0 0,-3 5-95,-2-5 1,-2 4-24,-1-3 0,-1-1 215,-2-4 1,-5-2 25,-4-1 0,-3-6 9,0 2 1,-3-3-186,0-5 0,1-1-17,-1-6 0,-1 0-79,-2 0 1,1-2-257,-4-2 1,3-1-267,-3-7 1,4-3 254,-1 0 0,3-5-256,3 1 1,4-3 139,5 0 0,2-5-58,4 1 0,5-1 174,4 4 0,7 2 219,5 2 1,3 3-131,0 5 0,-1 5 151,1 2 1,-4 2 208,1 2 1,-5 6-62,-1 5 1,-1 3 32,1 5 1,-5-1 2,-4 5 0,-4 1 31,1 2 0,-3-2-11,0 3 1,0-4 129,0 0 1,-6-4-121,-3 0 1,-3-6 85,0 3 1,-3-7-178,-6-1 0,1-6 52,-4 2 0,0-3-294,-3-1 1,1-5-86,-1-3 0,0-1-116,0-3 1,4-3 53,6 0 1,3-5-125,5 1 1,4-3 31,2 0 0,7-1-77,5 0 0,5 1 124,7-1 1,6 4 63,6 0 1,1 5 275,-1-1 0,-2 8-80,-1 3 1,-5 3 192,2 1 1,-6 5 48,0 7 0,-6 5 10,-3 5 1,-3 1 0,-3 0 1,-2-1 92,-4 1 1,-1 0 155,-2-1 1,-3-3-126,-6 0 0,-3-2-28,-2 2 0,-1-6-106,0-5 0,-3-4-146,0 4 1,-3-7-43,3 3 0,0-4-144,3-4 1,0-1 41,1-7 1,0 1-221,2-1 1,3-3-36,6 0 1,2-5 89,4 1 0,4 2 133,2 2 1,6 4-14,3 4 0,2-2 143,0 5 0,1 0-25,0 4 0,0 5 138,0 3 1,-3 3 96,0 4 0,-4-1-97,1 5 1,-3-1 33,-3 1 1,-2 3-94,-4-4 1,0 0 157,0 1 1,0-6-59,0 3 1,-4-5 52,-2-3 0,-2-4-122,-1-4 1,-3 0 2,0 0 0,0-1-96,3-2 1,0-4-218,0-4 0,1-1-219,2 1 1,2-4 218,4 0 0,0-4-60,0 4 0,0-1 84,0 5 0,5-1 117,5 1 1,-2 0 23,4 0 1,1 4 256,-1 4 0,1 2-84,-1 1 0,-2 1 178,2 2 0,0 4 17,-3 4 1,1 4-76,-3 0 1,-2 4-117,1-4 1,-4 2-5,1-2 0,-3-3 3,-3 4 1,0-5-37,-6-3 1,1 0-1,-3-4 1,1 1-56,1-1 1,-3-2-144,0 1 1,0-6-170,3 0 1,0-6 128,0 2 0,3-4-158,0 0 0,5 0 81,-3 0 0,3-3 130,1-1 1,5 4 37,0-5 1,3 7 2,1 1 1,0 4 29,0-3 1,3 5 199,0-2 0,0 2 63,-3 2 0,-3 6-138,0 1 0,-1 1 61,1 3 1,-2-2-13,-4 5 0,0 4-63,0-3 0,0 0 41,0 0 1,-4-1 132,-2 1 1,-2-4-122,-1-3 0,-1 0 3,-2-4 0,2-1-221,-2-3 0,1 0 126,-1 0 0,2 0-275,-2 0 0,2-4 90,1-4 0,3-2-174,0-1 0,4-4 20,-1 0 1,2 0 32,1 4 1,4-3 96,2-1 0,3 4-2,3 0 1,-2 1 144,2 6 0,1-4-109,-1 4 1,0 0 250,-3 4 0,0 0 42,0 0 0,0 6 63,0 2 1,-4 1-128,-2 3 1,-2-1-21,-1 1 0,0 0 58,0 3 0,-4-6-84,-2 3 1,-2-4 143,-1 4 1,-1-5-128,-2 1 0,1-5 31,-4 0 0,1-2-27,0-1 1,-3-1-219,2-2 0,-2 0 35,2-5 1,3 1-93,3-5 1,0-2 101,4-1 1,1-3-126,4 3 1,0 2 69,0-6 0,6 3 62,3-2 0,6 4-71,0-1 1,5 2 108,1 2 1,0 3 7,-3 1 1,-1 4 31,-2 0 0,1 3 136,-4 3 0,0 5 42,-3 7 1,-4-1-57,-2 5 1,-2-4 20,-1 3 1,0 1-16,0 4 0,-6-6 97,-2-1 1,-2 1 10,-5-2 1,0 0 217,-3-4 0,0-4-233,0-4 1,-1-2-69,-1-1 0,0 0-452,-1 0 0,0 0 197,4 0 1,-3-6-332,5-6 0,2 1 158,1-4 0,6 1 2,3-1 1,4 2 74,5-7 0,2 5 21,10-4 0,-1 4 57,7-3 0,0 3 211,3 0 1,-1 6 11,1 2 0,-3 5-80,0-2 0,-4 3 69,1 1 0,-5 5-10,-1 2 1,-6 3 41,1 2 1,-6 4-79,-4 3 1,0 1 12,0-1 0,0 1 40,0-5 0,-3 5 142,-3-5 1,-5 3 34,-1-3 0,-1-1-50,1-6 1,-2 0-74,-4-4 1,0-1-95,0-3 0,0 0-155,0 0 0,1 0 32,2-4 1,-1-4-206,1-6 1,2-1 176,5-3 1,3 3-67,5-4 0,0 0-120,0-4 1,8 0 18,4 0 0,4 2 5,2 2 1,2 3 40,1 5 1,3 3 250,-3 1 1,-1 4-19,-5-1 0,1 8 87,-4 4 1,0 3-45,-3 4 1,-4 3 121,-2 4 0,-2 0-92,-1 1 0,0 0-8,0 0 0,-1-2 155,-2-2 1,-2-2 93,-4-6 0,0-1 52,0-2 1,-1 0-249,-2-4 1,2-1-31,-2-7 1,-1 1-143,1-4 1,-1-5-254,1-3 0,4-1 16,-2 1 1,2-2 131,1-6 0,3 2-92,1 2 1,3-3 0,3 3 0,3-1-205,6 1 1,-1 4-54,4 7 1,-1 3-55,1 5 1,1 2-17,-4 1 567,0 4 0,-3 14 0,0 3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04:54:01.50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81 226 8101,'5'-5'-601,"3"4"1398,-7-4-315,7 0-117,-3 4-41,0-4 242,3 5-164,-3 0-1,3 5-193,2-4 1,0 9-1,0-3 40,3 4 1,-2 0-184,-2 0 1,4 0 71,-2 1 1,0-1-238,-5 0 0,-2 5 96,-4-1-71,0 0 178,0-3 1,-8 1-109,-4-1 0,-4 1 2,-2-5 0,-3-2-141,1 2 0,-5-5 35,4 0 0,1-2-142,2-1 0,1-1 191,2-2 0,2-8 30,4-4 1,4-5 2,2 1-7,6-2 1,2-4 0,5 0-126,2-1 88,2 0-456,4 3 460,4 1 1,1 0 28,3 3 1,2 3 65,-6 4 1,4 6-74,-5 2 74,3 3 0,-6 6 110,0 2 1,-4 5-85,-5 3 1,-1 3 179,-2 5 1,0-5-44,-2 1 0,-1-1-55,-3 1 1,0-1-17,0-3 0,-2-3 501,-1 2-615,-2 0 0,-3-5 53,-1-1 0,-1-2 1,-1-2-253,-1-1 131,-4 1 1,3-4 0,-3 0-254,1 0 268,0-5 1,0 3-56,1-6 1,2-2 0,1-3 4,1-2 0,0-4 21,2 3 1,3-3-17,2 0 0,3-4-33,3-3-35,2 2 0,8-4 124,2 5 0,3 5-3,3-1 0,-1 5 35,3-1 0,-3 8 143,1 3 0,0 4 40,1 4 0,-1 3-79,-3 8 1,-3 3 0,-2 4 79,0 1 1,-3 3-31,-5 1 1,-3 3 350,1-4-382,-1 0 0,-4 1 0,-2 0 144,-5-3 0,0-1-134,-7-4 0,1 1 75,-3-4-41,-3-6 1,-1-2-54,-2-4 0,-2 0 0,3-4 28,0 0 1,-2-5-81,4-2 0,-1-5-186,4-3 1,-2 1-259,9-4 302,3-1 1,1-4-1,4 0-208,1 0 1,2 0-1,3 1 1,5 0-119,4 4 1,4-6-44,-1 5 329,2 0 1,3 8 0,3 0-68,0 4 1,-1 2 55,2 5 0,1 1 288,-4 3 1,0 3-25,-3 8-25,0 3 1,-5 5 0,-1 0 250,-6-1 1,-1 1-61,-1-1 0,-4 1-26,3 0 0,-6-2 265,-2-2-326,-8-2 0,-1-6 25,-4 0 0,0 0 0,-3-4 87,-3-3 0,-1-3-105,-3-1 1,-2 0-322,0 0 91,1-5 0,4-2-174,2-9 1,3 3 0,0-5 17,4 2 0,1-5-219,6 2 285,-2 3 0,10-5-219,-2 2 1,2-3 0,2 0-406,2-1 466,2 0 1,7 2-44,0 2 1,3 3-61,0 5 1,6 3 229,-1 0 0,6 6 0,-4-1-314,1 6 618,-1 3 0,-4 7 0,0 2-72,0 3 1,-1 4 454,-2 1-427,-2 5 0,-5-5 1,-2 5 147,-3 0 1,-4-4 253,-5 1 0,-2 0 3,-6-2-211,-5-6 0,-4 1-80,-4-3 0,0-6 0,1 1-49,-2-4 0,6-2-113,1-4 1,0-1-256,3-3 0,2-3 260,7-8-439,0-3 0,2-2 174,0-3 0,3 3 0,4-6-271,0 1 190,0 2 0,4-3 0,3-1-249,0-2 201,6 3 1,-2-1-1,4 4-370,1 1 477,1-1 1,1 6-1,0 6 145,0 6 33,0 3 1,0 4 85,-1 2 0,1 4 0,0 7 186,0 3 1,-3 8-64,0 0 0,-3 1 48,3 0 0,-4-3 296,1 3-321,-2-4 1,-4-4 0,-2 0 348,1 2 1,-4-6 26,-4 0-434,-5-1 0,-4-7 0,-6-1 102,0 0-105,-2-3 1,-2-3-89,-2 0 1,-2 0 0,0 0-87,3 0 0,0-1-332,2-3 0,2-2 235,-2-5-192,2-6 1,5 3-1,2-5-75,2-1 0,4-2 119,0 0 0,4-5-49,-1 1 1,9-2-203,3 2 341,6 2 1,2-3 54,8 4 1,-2 6 0,3 1-9,2 3 1,2 5 270,0 1 1,-2 5 24,2-2-34,-6 13 1,0-1 0,-4 13 293,-2 2 0,-1 2-40,-6 5 1,-3-4-29,-4 5 0,-3-6 279,-1 1-418,0 3 1,-5-8 0,-1 1 124,-6 0 1,-3-7-242,-6 0 0,-1-1 70,-5-3 0,1-5-181,-2-2 6,1-3 1,1-1-145,-2 0 1,3 0-1,1-1-32,2-3 0,4-2-118,3-5 0,1-6-18,5-3 52,-2 5 0,10-6 0,-1 2-63,0-3 1,4 0-107,0 4 180,3-4 1,5 6-142,2-3 1,2-1 228,4 5 0,4 4 0,0 4-201,2 2 542,1 2 0,0 4-104,4 2 0,-4 5 0,1 6 535,-3 1-503,-2 10 1,-4-6-1,0 9 154,-5-1 1,-1-2 194,-8 1 0,0 1-131,-3 0 0,-5-2 413,-1-6-408,-6 2 1,-1-8-176,-5 2 1,-3-3-1,-1-1 32,-1-4 1,2-2-208,-2-5 0,1 0 247,-2 0-395,4-5 1,-1-1 0,4-6-89,2 1 0,2-5-17,4-3-72,0 2 1,4-4 0,3 2-231,4-2 276,3-2 1,5 4 0,2 2-26,2 1 1,5 1 162,2 8 1,-1 2 214,3 5-32,1 0 0,2 1 35,-2 3 0,-2 2 1,-4 7 175,0 2 0,-1 4-71,-2 8 1,-2-4 44,-5 3 0,-3-1 504,-1-3-474,-3 6 0,-6-5 0,-1 1 345,-6-4 1,2-6-261,-5 1 0,-3-4-111,-3-4 1,0-2-191,3-5 19,0 0 0,-1-1 1,0-3-63,2-8 143,-4 1 1,11-10-464,-1 2 0,1-3 158,0-1 1,6 1-232,1-1 0,3 1 0,3-1-20,3 0 1,6 2-65,3 2 380,2 2 1,1 7 0,0 2-118,3 5 352,-2 2 1,4 1 0,-7 1-96,-1 2 1,1 4 102,-4 4 1,-1 4 42,-1 0 0,-4 2 230,0-1-176,-5-5 1,4 10-1,-5-6 182,0-1 1,-5 1-44,-4-3 1,0 1-77,-3-5 1,-2 1 35,-1-2-221,-2 3 0,0-9 0,-2 3 60,1-3 1,0-2-98,0-3 0,2-1-267,1-2 1,2-7-523,3 3 577,6-3 0,-4 1 1,5 0-186,2-2 1,1-3 103,3 3 1,3 4 68,6-5 0,-2 7-61,5 1 251,1 6 1,1-3 0,1 5-88,0 0 1,-4 0 40,-2 0 1,-2 5 158,-1 3 1,0 1 79,0 3-129,-4-1 1,-1 2 0,-5 1 386,-2 1-290,2 0 1,-10-4 0,2 1 141,-1-1-106,-4 0 0,1-4-85,-2-3 1,-2-4-1,3 0 21,0 0 1,1 0-84,5-4 0,-2-3-173,2-4 1,0 0-427,2-1 420,2-4 0,5 3 1,1-3-507,0-1 445,9 6 0,-4-10 0,8 5-163,1 3 1,-1 0 12,0 2 295,-1 4 0,3-1 1,-1 4-81,-1 1 0,-4 2 53,1 1 0,-2 5 280,-1 3 1,-4-1-55,-2 5 83,-2-3 0,-1 7 1,-1-5 4,-2 0 1,-2 5 22,-4-1 1,-1 0-62,-2-3 0,1-5 87,-4 1-289,0-1 0,-3-1 53,0-2 1,0-3 0,2-1-69,1 0 0,-1 0 103,4 0 0,-4-1-501,4-3 222,1-2 1,6-5 0,1 0-201,4-1 1,0-3 194,0 0-33,4-5 0,4 5 1,5-2-161,0 1 176,2-4 0,3 7 0,0-2-2,0 3 1,0 1-32,0 4 253,0-3 1,-3 8 0,-1-2-206,-1 3 351,-1 1 1,-4 5-1,-1 4-102,-2 5 169,-2-1 0,1 7 1,-5-4 46,-2 2 1,0 0 176,-2 1-253,-1 2 0,-3-9 0,-1 3 115,-2-2-214,-1-1 0,-2-3 0,0 1 25,-2-3 0,3-5-179,-1 2 78,0-3 0,-1-1 1,1-1-253,3-3 0,1-2 211,3-5-191,-2 0 0,3-4 1,1-3-215,2 1 379,4-2 1,0 0-50,4 1 0,1 0 0,4-2-56,4 1-138,1 5 0,4-6 1,0 5-153,0 1 243,3 6 0,-2 2 1,2 4 114,-1-2 49,-3 0 0,1 9 0,-1 2 199,-2 4 0,-2 5 68,-5 3 54,-3-3 1,3 6 0,-6-4-4,0 4 0,-1 0-4,-1-3 0,-3 2 117,-4-2-118,-4-3 0,-4 1-58,-2-6 0,-5 0 0,-2 0-108,-2 1 0,-1-6-220,0-2 1,2-3-10,1-1-297,-2 0 0,7-1 221,-2-3 0,6-2 1,3-7-113,2-2 1,4 2 61,0-6 1,5 1-30,1-1 1,4-2-119,5 2 173,0-3 0,4 0 0,3 2-196,4 2 0,-1 4 146,5-2 0,1 5 109,1 3 1,-3 4-129,-2 4 379,2 0 1,-5 2 0,1 4-129,-3 6 1,-6 7 81,-1 0 1,-2 1 101,-3-1 0,-1 2 599,-3-2-413,-5 2 0,0-3 0,-7-4 274,-3 0 1,0-3-414,-3 1 1,2-5-498,-5 1 0,2-6-1538,1 2 1578,4-3 1,-3-1 243,3 0 0,-4-5 0,0-1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04:54:01.490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407 856 8186,'0'-7'493,"0"0"1,1 3-215,3 0 1,-3-2 430,3 1-328,-3 3-152,-1-9 0,0 7 58,0-5 1,0 4-228,0-4 0,-5 1 48,-3-1 0,-2-2-260,-5 1 120,-2-1 67,-5-3 1,-3-4 93,-5-1 0,3 0-235,-2 5 0,-1 0-149,-2-5 1,0 5 82,4-5 0,1 3 96,5 3 0,5-2-36,3 2 102,2-1 5,1 7 1,6 2-9,5 10 0,1 0-1,7 5 1,3 2 8,3-3 0,5 4-1,-1 0 0,3 3-25,1 3 0,4-5-1,4 5 0,1-5-142,5 0 1,0 1 93,4-2 1,-4 1-56,4 0 0,-6-3 140,3-2 1,-5 3 150,-2-8 0,-9 5-133,-6-5 271,-4 1-235,-4 1 1,-8-3 130,-11 6 1,0-4-199,-6 4 0,0 1 88,-3 3 0,-2 0-133,-3 1 0,3 0 197,-2 1 1,-3-2 119,0 1 1,1 0-91,1 0 1,0 4 128,0 0 1,2 1-175,2-6 0,0 1-33,0 6 1,5-5-118,3 3 1,2-3 112,1-2 1,1 2-15,3-1 0,1-5 97,2 1 0,2-9 343,-6 4-396,6-3 0,-4-2 199,3 0-194,1 0 0,-6-7 30,4-2 0,0-2-76,4-3 0,0-5 63,0 1 1,0-6-217,0 1 1,0-8-128,0-1 1,0-4-310,0 4 1,0-7-119,0-4 1,4-4-460,0-7 1,4-9-1181,0-6 1565,1-6 0,3-1 0,-2 19 699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4T04:54:01.491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1 120 12700 248804 39735,'13'0'-106'0'180,"1"0"1"0"-1,3-1-336 0-11,1-1 1 0-1,3 1 314 0-144,7-3 1 0 1,-1 3-85 0-24,3-1 0 0 0,-2 0 79 0 0,-3 0 0 0 0,1 0 187 0 0,3 2 1 0 0,0 0-100 0 0,4 0 1 0 0,-4 0 39 0 0,1 0 0 0 0,0 0-8 0 0,2 0 1 0 0,1-1 88 0 0,4-2 1 0 0,-3 0-11 0 0,-1 2 1 0 0,3-2 26 0 0,4 1 0 0 0,-1 1-60 0 0,0-3 0 0 0,2 1 135 0 0,0-3 1 0 0,4 1-97 0 0,3-1 0 0 0,0 1 9 0 0,2-1 0 0 0,0 2-37 0 0,1-2 0 0 0,4 2-2 0 0,0 1 0 0 0,-3 0-37 0 0,1-1 0 0 0,-2 2-13 131 0,0 2 0-131 0,0 0 54 525 0,-1 0 0-525 0,-1 0-15 573 0,0 0 0-573 0,0-1 49 488 0,-2-1 1-488 0,5 2-71 523 0,2-2 1-523 0,-3 1-2 461 0,0 1 0-461 0,-1 0-14 511 0,3 0 1-511 0,0-1-5 445 0,0-1 0-445 0,-4 0 10 566 0,1-1 1-566 0,-1 3-8 428 0,-1-2 1-428 0,0 0 36 551 0,-1 0 1-551 0,-2 0-23 425 0,-2 0 1-425 0,-2 1 22 520 0,-3 0 0-520 0,0 0-22 301 0,-4 1 1-301 0,0 0-397 402 0,1 0 384-55 0,-2 0 0-347 0,-5 2 0 0 0,-3 2 0 0 0</inkml:trace>
  <inkml:trace contextRef="#ctx0" brushRef="#br0" timeOffset="1">3188 3235 12049 254941 55774,'-5'-6'268'0'0,"-1"1"269"0"0,4-1-247 0 0,-1 2-484 0 0,0-2 64 0 0,3-2-31 0 0,-2 0 1 0 0,2-5 97 0 0,2 0 1 0 0,-2-2 27 0 0,3 1 0 0 0,0-3 17 0 0,1-1 0 0 0,1-3-23 0 0,-1 2 0 0 0,-2-2 23 0 0,2-3 0 0 0,-2 0-7 0 0,2-3 1 0 0,-1-1 126 0 0,0-1 1 0 0,-2-1-70 0 0,0-2 0 0 0,0-1 86 0 0,-1 1 1 0 0,0-1-102 0 0,0 4 1 0 0,-2-2 6 0 0,-1 0 0 0 0,0-2-24 0 0,0 1 0 0 0,-1-1-2 0 0,2 5 0 0 0,-1-1-89 0 0,0 0 0 0 0,2-3 100 0 0,0-2 1 0 0,-1 1-149 0 0,0 2 0 0 0,0 0 173 0 0,0 0 0 0 0,0-1-5 0 0,1 0 0 0 0,0 0 23 0 0,-2-1 1 0 0,1 1 131 0 0,-1-1 0 0 0,0 0-95 0 0,-1 1 1 0 0,1-2 67 0 0,-2 1 1 0 0,1 0-91 0 0,0-4 1 0 0,1 1 10 0 0,0 2 0 0 0,1-1-80 0-12,-1 1 0 0 0,1-1 16 0-71,0-3 0 0 1,1 2-167 0-3,-1 2 0 0 1,0-3 132 0-2,-1 3 0 0-1,0-2-123 0-2,-1-2 1 0 1,0-1 174 0 8,0 1 1 0 0,-1 0-5 0-5,1 2 1 0 1,-2-4 160 0-7,1 0 0 0 0,0-3-60 0 6,2 2 0 0 0,0 0 155 0-6,1 2 1 0-1,1-2-50 0-4,1-1 0 0-1,-2-1-86 0-4,1 2 1 0 1,-1 0-71 0-11,2 4 0 0 1,0-3-74 0-1,0-1 1 0 1,0 1-48 0 12,-2 0 1 0 0,2 3-247 0-3,-3 0 0 0 0,0-2-256 0 3,-1-3 1 0 1,-1 1 280 0 13,1 1 0 0 0,-1 0-136 0-1,0 1 0 0-1,0-1 25 0 11,0-2 1 0-1,1 1-194 0-16,3 1 567 0 92,1 1 0 0 0,-2-1 0 0 0,-1-1 0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4T04:54:01.493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319 275 12285 256655 48352,'2'11'1934'0'0,"-2"1"-1887"0"0,2 1 1 0 0,-2 0-241 0 0,0 0 1 0 0,0-1 157 0 0,-2 2 1 0 0,1-2-95 0 0,-4 1 1 0 0,1-2 29 0 0,-2 0 1 0 0,-4-1 156 0 0,-1-1 1 0 0,-2-1-64 0 0,-1-3 1 0 0,-1-2-67 0 0,-2-1 1 0 0,-1-2 15 0 0,1-2 0 0 0,0-1 36 0 0,3-2 1 0 0,-1-3-3 0 0,0-1 0 0 0,1-2 49 0 0,-2-2 1 0 0,0-1-10 0 0,0-4 1 0 0,1-1 82 0 0,2-3 1 0 0,0-1-104 0 0,3 0 0 0 0,2-3-230 0 0,4 1 0 0 0,1 0 32 0 0,2 0 1 0 0,2-1 24 0 0,2 2 0 0 0,2 1 157 0 0,1 4 0 0 0,2 0-14 0 0,-1 5 0 0 0,4 2-15 0 0,2 3 1 0 0,1 1-8 0 0,0 3 1 0 0,3 0 100 0 0,2 1 1 0 0,0 0-54 0 0,-1 3 1 0 0,2-1 118 0 0,-2 2 0 0 0,3 1 17 0 0,3 3 0 0 0,2 1-48 0 0,0 6 1 0 0,-1 0-9 0 0,-4 2 1 0 0,1 1 12 0 0,-3 2 1 0 0,0 3-11 0 0,-2 0 1 0 0,1 2 8 0 0,-4 1 1 0 0,0-1 96 0 0,-3 1 0 0 0,-1-1-65 0 0,-3 0 0 0 0,-2 1 69 309 0,-1 0 0-309 0,-3 1-114 582 0,-2 1 1-582 0,-4 0-11 504 0,-2-3 0-504 0,-3 1-15 311 0,-1-4 0-311 0,-2-1-108 100 0,-1-3 0-100 0,-2 0 58 0 0,-1 0 0 0 0,-1-3-136 0 0,2-4 0 0 0,1-1-57 0 0,-1 0 1 0 0,1-2 79 0 0,-4-1 1 0 0,0-3-229 0 0,-2-3 1 0 0,-3-4 84 0 0,0-2 0 0 0,-1-4 25 0 0,1-3 0 0 0,3-2 48 0 0,2-3 1 0 0,1-2-27 0 0,-1-3 0 0 0,0-7 18 0 0,2 0 0 0 0,2-4-112 0 0,5 0 304 0 0,4-3 0 0 0,4-1 0 0 0,2-3 0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4T04:54:01.494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364 368 12109 255765 53603,'7'10'-571'0'0,"-3"1"-150"0"0,-2 0 719 0 0,-2-3 1 0 0,-2 4 607 0 0,-3-4 1 0 0,0 3-301 0 0,-2-4 1 0 0,1-2-73 0 0,-3 3 0 0 0,1-2-172 0 0,2-1 0 0 0,-2 0-133 0 0,-2-1 1 0 0,0 0-54 0 0,-1-3 1 0 0,0 1 97 0 0,-2-4 0 0 0,-2-1-45 0 0,-2-2 1 0 0,-2-2-30 0 0,-1 0 0 0 0,-1-1-79 0 0,3-3 1 0 0,0-2 92 0 0,0-1 1 0 0,2-2 87 0 0,0 0 0 0 0,2-3-31 0 0,1-1 1 0 0,2-3 17 0 0,1-3 0 0 0,3-1-154 0 0,1-2 1 0 0,3 0 91 0 0,2 2 1 0 0,4 2-99 0 0,3 0 0 0 0,3 4 131 0 0,3 2 0 0 0,2 1-159 0 0,1 4 0 0 0,2 1 183 0 0,1 2 0 0 0,-2 1-5 0 0,-1 1 1 0 0,3-1 10 0 0,-1 6 0 0 0,2-1 161 0 0,4 5 0 0 0,-1 1 160 0 0,-1 0 1 0 0,0 6-123 0 0,-2 4 0 0 0,-1 0 93 0 0,-1 5 0 0 0,-3 0-47 0 0,-1 4 1 0 0,-2 0-96 0 0,2 1 1 0 0,0 1-46 0 0,0 2 1 0 0,-2 1-156 0 0,-1 2 1 0 0,-3-1 122 0 0,-1 2 0 0 0,-2-1-39 90 0,-2-1 0-90 0,0 0 116 549 0,-4-3 0-549 0,0-2-78 530 0,-4-1 0-530 0,-1 2 162 428 0,-3-1 0-428 0,-1-1-121 215 0,-2 2 1-215 0,0-5-25 12 0,1 0 1-12 0,-2-1-48 0 0,0-4 1 0 0,1-2-197 0 0,-1-3 0 0 0,0-1 4 0 0,1-3 1 0 0,-2-1-248 0 0,-2-4 0 0 0,-2-3 165 0 0,-2-4 0 0 0,-2-4 74 0 0,2-4 0 0 0,-1-3-8 0 0,4-5 1 0 0,1-1-33 0 0,3-4 0 0 0,2-1-14 0 0,3-1 1 0 0,1-1 17 0 0,2-1 0 0 0,4 1 213 0 0,0-2 1 0 0,2 5 154 0 0,0 4 0 0 0,4 1 168 0 0,1 6 0 0 0,3 2-8 0 0,1 5 1 0 0,1 3-475 0 0,1 2 1 0 0,2 1-609 0 0,0 2 1 0 0,1 0 516 0 0,2 2 0 0 0,2 0 246 0 0,2 2 0 0 0,2 3 106 0 0,0 1 0 0 0,-2 3 154 0 0,-2 1 0 0 0,-1 5-85 0 0,-4 0 1 0 0,1 2 48 0 0,-1 1 0 0 0,-2 3 120 0 0,0 2 0 0 0,-3 3-75 0 0,-2-1 1 0 0,-4 3-7 0 0,0-1 1 0 0,-2 1-91 0 0,-3 0 0 0 0,-4-4 118 0 0,-4-3 0 0 0,-3 1-205 0 0,1 2 0 0 0,-1-3-158 0 0,0-3 0 0 0,-1-2 91 0 0,-1-4 0 0 0,-4-2-114 0 0,-3-3 0 0 0,-2-2-134 0 0,-1-5 0 0 0,2-6 72 0 0,-1-4 1 0 0,2-8-45 0 0,0-4 0 0 0,2-2-105 0 0,-1-3 301 0 0,1-3 0 0 0,3-9 0 0 0,-1-2 0 0 0</inkml:trace>
  <inkml:trace contextRef="#ctx0" brushRef="#br0" timeOffset="1">227 97 12328 254258 47272,'7'-11'993'0'0,"-1"5"-691"0"0,-3-1 0 0 0,-4 7-303 0 6,-3 0 1 0-1,-2 2 170 0 49,-3 3 0 0 0,-1-1-149 0-28,-2 3 1 0 0,0 2-42 0-26,-1-1 0 0 0,0 3 161 0 0,1 0-95 0 0,-3 2 1 0 0,1-1 0 0 0,1 2 33 0 0,-1-1 1 0 0,1 0-171 0 0,0-3 115 0 0,2 4-24 0 0,1-5-253 0 0,3 1 183 0 0,3-7 1 0 0,6-1-210 0 0,4-2 1 0 0,3-2-150 0 0,5-4 1 0 0,0-2 143 0 0,3-3 0 0 0,1 0 30 0 0,-2 1 1 0 0,4-1-1 0 0,0 0 0 0 0,0 1-11 0 0,2 1 1 0 0,1-1 153 0 0,1 0 0 0 0,-1 1 165 0 0,-2 0 1 0 0,-1 1-359 0 0,-5 3 891 0 0,-1-1 176 0 0,-2 3-575 0 0,-4 1 1 0 0,-9 7 152 0 0,-5 2 1 0 0,-2 0-48 0 0,-2 1 1 0 0,0-2-103 0 0,-1 1 0 0 0,-1 2 16 0 0,-2 2 0 0 0,0-3 12 0 0,-2 2 0 0 0,-2-1 6 0 0,-2 4 0 0 0,0-2-15 0 0,0 1 0 0 0,-1 2-62 0 0,3-2 1 0 0,0 3 41 0 0,2-2 1 0 0,1 0-197 0 0,2-2 109 0 0,1 1-60 0 0,4-6-55 0 0,3 2 0 0 0,5-5-204 0 0,5-1 1 0 0,5-4 5 0 0,0-2 1 0 0,3-1-154 0 0,0-2 1 0 0,2 0-133 0 0,1-2 1 0 0,1 2 139 0 0,2-2 1 0 0,0 0 89 0 0,2-2 0 0 0,1 1 131 0 0,-1 1 1 0 0,-1-1 116 0 0,0 0 1 0 0,-2 0-80 0 0,1 0 0 0 0,-4 1-47 0 0,0 2 154 0 0,-4 1 249 0 0,-1 3 0 0 0,-7 1 20 0 0,-4 4 0 0 0,-5 1 12 0 0,-5 2 1 0 0,2 3-53 0 0,-2 1 1 0 0,0 0-47 0 0,-1 0 0 0 0,0 1 75 0 0,1 2 0 0 0,-2-1-90 0 0,0 2 0 0 0,1 0 95 0 0,-1 0 0 0 0,0 0-82 0 0,0 0 1 0 0,0-2-27 0 0,1 2 0 0 0,1-3-305 0 0,1 0 312 0 0,1 0-400 0 0,-2-2 54 0 0,6 0 0 0 0,2-2-72 0 0,7-5 1 0 0,2-2 14 0 0,3-3 0 0 0,2-1-150 0 0,2 0 0 0 0,2-2 90 0 0,3 0 0 0 0,1-2-14 0 0,1 1 0 0 0,-2-1 6 0 0,-1 2 1 0 0,-1-2 21 0 0,-1 2 0 0 0,3-2 216 0 0,-1 2 1 0 0,1-1 64 0 0,-4 3 0 0 0,0 2 387 0 0,-3-1-56 0 0,0 3-44 0 0,-5-2 0 0 0,-2 6-61 0 0,-6 0 0 0 0,-1 2 32 0 0,-4 0 1 0 0,1 3-6 0 0,-2-1 0 0 0,0 0-106 0 2,-2-1 1 0-1,-1 1-63 0 13,0 0 0 0 0,-2 2 99 0-7,0-2 0 0 0,0 3 90 0-7,1-2 1 0 0,-1 3-106 0 0,0 0 0 0 0,0 0 150 0 0,-2 0 0 0 0,2 1-183 0 0,-3 1 1 0 0,1 2-98 0 0,-1-1 1 0 0,4-1 196 0 0,4 0-187 0 0,1-2 1 0 0,6-1-529 0 0,2-3 1 0 0,4-2 249 0 35,5-5 1 0 0,2-2-600 0 22,3-2 1 0 1,1-3 48 0 17,4-2 24 0-54,-2-1 0 0 1,3-3 1 0 0,-1 0 747 0-22,3-1 0 0 0,5-1 0 0 0,2-1 0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04:54:01.46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0 436 8177,'1'-3'-351,"1"-1"1,1 2 0,0 0 128,0-1 1,0 2 127,-1 1 0,1 0-87,1 0 1,1 0 32,0 0 1,0 0 173,0 0 1,1-1-63,1-1 1,-2 2 106,1-2 1,-1 1-72,1 0 0,1-2 0,-1-2 0</inkml:trace>
  <inkml:trace contextRef="#ctx0" brushRef="#br0" timeOffset="1">200 380 8128,'3'-4'-785,"0"0"0,-1 3 538,2 1 1,0-1 231,0-1 1,0 1 14,0 0 0,2 0 0,-1-1 0,0-1 0</inkml:trace>
  <inkml:trace contextRef="#ctx0" brushRef="#br0" timeOffset="2">325 330 8010,'0'-4'-458,"1"1"0,1 2 595,3-1 0,-1 0-714,1 0 0,1 1 577,2 1 0,0-5 0,0-1 0</inkml:trace>
  <inkml:trace contextRef="#ctx0" brushRef="#br0" timeOffset="3">428 284 8203,'4'-3'236,"-1"-1"1,0 3-450,0 0 0,1-1-47,-1 0 1,3 2-797,1-2 718,0 0 338,1 1 0,0-4 0,0 3 0</inkml:trace>
  <inkml:trace contextRef="#ctx0" brushRef="#br0" timeOffset="4">553 244 7647,'3'-1'0,"0"0"11,0-1 528,0 0 0,0 2-107,2 0 0,-2 0-132,0-2 0,1 2-545,-2-2 0,2 2-92,0 0 1,0-1-280,0-1 1,-1 2 196,2-2 0,-2 1 419,2-1 0,0 0 0,2-4 0</inkml:trace>
  <inkml:trace contextRef="#ctx0" brushRef="#br0" timeOffset="5">665 198 8128,'2'0'398,"-1"-2"-195,-1 1 1,2-2 29,-1 1 1,1 2-511,0-2 0,-1 2 166,4 0 1,-1-1-1194,0-2 1304,1 2 0,2-2 0,1 1 0</inkml:trace>
  <inkml:trace contextRef="#ctx0" brushRef="#br0" timeOffset="6">813 157 8128,'3'-3'-85,"0"0"0,1 1-458,-2-1 518,2 2 1,1-3 22,0 2 0,1 0-562,-2 2 0,0-2 564,2 1 0,-2-3 0,2 1 0</inkml:trace>
  <inkml:trace contextRef="#ctx0" brushRef="#br0" timeOffset="7">957 97 8107,'0'-3'-117,"0"-1"167,-2 3-200,1-1 1,-2 1 90,2-1 0,-2 2-113,0-2 0,1 2 96,-1 0 1,0-1 50,-3 0 0,-1-1 16,2-1 1,-2 1-7,-1-1 1,-1-1 143,-2 0 0,2-2-97,-1-1 0,0 1 160,0-1 1,0 0 35,1 0 0,1 3 157,2 0 0,-2 1-139,3 0 1,0-1 72,1 3-218,1-1-191,2 2 1,1 0 0,1 2 0,2-2 115,1 2 0,1-1-41,2-1 1,1 0 35,0 0 0,0 1-13,2 1 0,-2 0-16,3 0 0,0-1 15,1 3 0,-1-3-4,0 2 1,1 0 8,-2 1 1,0 0-107,-1-1 0,-1 2 103,1 0 0,-1-1-160,-2-1 126,1 0 0,-2 2-45,0-2 69,-2 2 4,-1-5 1,-2 4 20,-2-2 0,1-1 94,-1-1 0,-1 2-65,-1 0 1,0 0 16,0 0 1,-1-1 89,-1 2 1,1 0-114,1 3 1,-1-1-46,0-2 1,1 1 52,-2 0 1,2 2-65,0 0 0,-2 1-7,1-2 1,0 1 1,1 1 0,-2-2 3,1 2 0,-1-1-12,1-2 1,0 2 167,0-1 0,0 0-131,-1 0 1,0 0 129,3-2 1,-1 1 27,0-3-54,0 3 1,0-2-44,2 1 5,0-2-47,2 1 0,0-2-110,0-2 1,2 0-14,0-2 1,2 0 59,0 0 1,-1 0-176,0-1 0,0-1 47,-2-1 1,2 2-39,-1-4 1,-1 2 85,-1-1 0,0 0-114,0-3 1,-1-1 35,0-2 0,-2 2-129,0-2 0,-1 0-348,0-1 1,1 0 664,1 2 0,-3 0 0,-2 4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04:54:01.47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1 363 8228,'0'-4'218,"0"-2"0,0 3 0,0 0 35,1-1 0,2 1-242,0 2 1,3-1-423,-1 0 1,2 0 155,-2 2 0,2 0-122,0 0 1,1 0 136,0-2 240,0 1 0,1-3 0,2 1 0</inkml:trace>
  <inkml:trace contextRef="#ctx0" brushRef="#br0" timeOffset="1">212 278 8228,'0'-4'-255,"0"1"1,0 2 199,0-3 0,2 2 307,-1-1 0,2 1-252,-1 1 0,2 1-190,0 0 1,2 0-34,0 0 0,1 0-297,-1 0 1,1 0 519,1 0 0,2-2 0,0-2 0</inkml:trace>
  <inkml:trace contextRef="#ctx0" brushRef="#br0" timeOffset="2">320 237 7616,'4'0'-1222,"-1"0"2020,0-2 1,1 1-718,-2 0 1,1 0 39,-1-1 1,1 2-331,1-2 0,0 0-16,-1 0 1,3 0-217,-1 0 232,1 1 91,-1-1 1,-1 2-450,2-2 567,0 2 0,1-5 0,1 2 0</inkml:trace>
  <inkml:trace contextRef="#ctx0" brushRef="#br0" timeOffset="3">475 197 8029,'2'-2'-499,"1"0"646,-1-1 211,1 2 1,-1-1-439,2 2 98,0-2 0,0 1-879,0-1 861,0 2 0,2 0 0,0 0 0</inkml:trace>
  <inkml:trace contextRef="#ctx0" brushRef="#br0" timeOffset="4">627 156 8228,'1'-4'44,"1"-2"1,1 2-45,-1 0 0,2 3 0,0-2 0,1 3-564,0-3 0,2 3 198,-1 0 0,-1 0 366,0 0 0,1 0 0,2 0 0</inkml:trace>
  <inkml:trace contextRef="#ctx0" brushRef="#br0" timeOffset="5">758 96 8228,'4'-5'27,"-2"0"1,2 2 53,-3-1 1,2 3-137,0-1 0,-1 0-75,0 0 1,2 1-371,-1 1 0,0 0 500,0 0 0,-1-3 0,2 1 0</inkml:trace>
  <inkml:trace contextRef="#ctx0" brushRef="#br0" timeOffset="6">854 56 8396,'-4'-1'0,"2"-1"498,-2 2-98,4-4-400,-4 3 134,4-1 66,-2 2-566,1 0 0,-1 0-92,0 0-121,1 0 406,-2 2 95,0-1 98,-1 1 1,0-2-289,0 0 308,0-2 0,-1 0-65,-1-1 1,1 1 81,0-1 0,0 1-11,-2-1 0,0 1-6,0-1 1,-1 0 23,-1 0 1,1-1 4,0 2 1,0-2-2,1 1 1,-1 1 7,1 0 1,0 0-27,2 0 0,-2 0 24,2 2 13,-2 0-55,2 0 0,1 0 119,2 0 1,-1 2-8,1 2 0,0 0-87,4-1 1,1 0-292,2-1 0,2-2-11,-2 2 0,3-2 142,-2 0 0,2 1 96,-1 1 1,3-1-32,-1 0 0,0-1 34,-1 0 1,2 0-3,1 0 1,0 0 4,2 0 1,-2 0 0,1 0 1,0 0 0,0 0 1,-2 3 5,0-2 1,-2 1 4,-1-2 0,-2 1-13,-1 1 1,-2 2 4,0-1 1,-2 0 36,-2 0 0,0 1 3,-2 1 1,-1 0 16,-2 2 0,-1-1 118,0 3 1,-1-2-76,0 0 1,0 1 163,-2 1 0,0 0-72,2 0 0,-2 1-92,0 0 1,1-1-150,1 0 0,-1-1 76,1 0 0,1-1 42,1-1 1,2-1-14,0 0 1,1 0-14,-1-4 1,3 1 2,0-2 1,0 0-12,-1 0 1,3-2-209,-2-2 0,2 0 132,0-1 0,0-2-347,0 1 1,0-4 124,0 2 1,0-2-107,0-2 1,-1 0 364,0-4 0,-1 1 0,-2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04:54:01.48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1 424 8301,'0'-5'286,"0"0"1,1 0-14,2-1 0,0 2-1,2-1 1,-1-1-648,1 2 0,1 0 296,1 1 0,1 0-703,-2-1 1,0 0 159,1 3 622,-2-3 0,0 2 0,-1-4 0</inkml:trace>
  <inkml:trace contextRef="#ctx0" brushRef="#br0" timeOffset="1">152 298 8445,'-2'-3'364,"2"-2"1,0 4-250,3-2 0,0 2-564,1-1 1,1 1-11,0 0 1,0 0-192,1-1 1,0 0 649,1 0 0,-3-2 0,4 1 0,-2-1 0</inkml:trace>
  <inkml:trace contextRef="#ctx0" brushRef="#br0" timeOffset="2">244 217 8301,'4'-5'0,"0"1"-76,0 1 0,0 0-5,0-2 0,0 1 210,0 1 1,-1 0-90,-1 0 0,1 0 14,1 1 0,0 2-261,0-2 0,-2 0-54,1 0-340,0 0 443,1 2 0,0 0 158,-2-2 0,2 2 0,-2-2 0</inkml:trace>
  <inkml:trace contextRef="#ctx0" brushRef="#br0" timeOffset="3">348 136 9067,'0'-2'509,"0"-1"-531,0 1 0,0 1-413,1 0 1,2 0-306,0-1 1,2 1 174,-2-2 565,2-1 0,0-1 0,2 0 0</inkml:trace>
  <inkml:trace contextRef="#ctx0" brushRef="#br0" timeOffset="4">416 66 8301,'2'-5'-79,"1"2"1,-2-1-234,2 3 1049,-2-3-420,2 1 1,-2-1-377,1 3 0,0 0 73,1 0 0,-2 0-735,2-1 370,-2 1 351,2 1 0,-1 0 0,2 0 0</inkml:trace>
  <inkml:trace contextRef="#ctx0" brushRef="#br0" timeOffset="5">471 20 8279,'-2'-1'0,"-1"-1"0,2-2 28,-2 3 0,1-2 106,0 1-320,1 1 0,-1 0-49,2-1-384,-1 1 430,-2-1 0,-1 2 149,1 0 0,0 0 36,0 0 1,1 0 34,-3 0 1,1 0 128,0 0 1,0 0-135,-1 0 0,0 0 173,0 0 0,0 0-152,0 0 1,0 0 27,-2 0 0,0 0-131,0 0 1,0 0 107,0 0 0,1 0-140,-2 0 0,0 2 45,2 0 1,-1 1 22,1-1 0,1 1-102,1-2-22,0 3 106,2-1 19,0 2 0,2-2 174,2-1 1,1-1-104,2-1 0,3 0 91,-2 0 0,3 0-116,1 0 0,-1-2 14,0 0 1,0 0-32,0 0 1,-1 2 2,0-2 1,1 0-26,-1 0 1,-2 0-141,1 2 0,-1 0 68,1 0 1,0 0 70,-2 0 0,0 0 41,-1 0 0,0 0-79,1 0 162,-4 0 1,3 1-25,-3 0 0,0 1-24,-1 1 0,0-1 18,-1 1 0,-2 0 6,0 0 1,-2 2-6,1-2 1,-1 2-2,0-1 0,-2 2 58,1-1 0,1 0-76,0 0 0,0-1-90,0 2 0,1 0 81,-1 1 1,2 0-9,-1 0 0,0 0 2,2 1 0,-2-1 6,1 1 1,0 0-114,-2 0 1,3 2 90,-1-4 0,2 2-89,0-1 0,1 1 100,0-1-135,0 0 81,0-2-14,0-2 18,0-1 0,0-3 1,0 0 0,0-2-1,0-2 1,0 0 4,0 0 0,-1-2-20,0 0 1,-2 0-19,0 0 0,-2 2-3,2-4 0,-1 0-59,0-1 1,-1 0-151,-1-2 1,0 1 75,1-1 0,1 2 3,0 0 0,0 0-185,2-1 241,0 3 0,0 3-580,2 2 697,0 2 0,0-1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2T05:07:50.89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503 344 8114,'15'15'-331,"-6"-5"-42,1-1 1,-1 1 848,5 4 1,-4-1-47,0-4 0,-7 4-6,2-3 1,-4-2-47,-1 2 1,0-5 58,0 4 1,-1-1-115,-4 2 1,-3 2 0,-7-2 0,-3-2-107,-1 2 0,-2-5 15,1 4 0,-2-5-223,-7 0 1,5-3 82,0-1 0,0 0-637,-5 0 353,0 0-77,0-5 1,2-8-240,3-6 0,5-7 248,9 2 0,4-3-76,6-2 0,6-5 175,4 0 0,9-4 200,5 4 0,10-1-49,4 2 1,-1 6-108,2-1 1,-3 9 182,3 0 1,-3 9-9,-2 5 1,-5 5 113,0 5 0,-2 5-91,-8 9 0,1 4 126,-6 11 0,-1-3-140,-4 3 1,-2 0 110,-7 0 0,0 2 12,0-2 1,-8-5-92,-6 5 0,-3-8 206,-7-2 0,0-6-96,-5 1 1,0-5-55,1-4 0,-1 1-91,1-6 0,-3-1-125,-3-4 0,2-4-50,-6-1 1,4-8-238,-5-1 1,6-2-23,-5-8 0,12 0 109,2-5 0,8 0 51,7 0 1,4-4 45,10-1 0,10-5-79,14 5 1,7 1 143,7 5 0,1 0 15,5 4 1,-5 3 24,4 7 1,-7 6 176,-3 3 0,-6 5 66,2 5 1,-5 5-72,-5 9 1,-4 0 58,-5 9 1,-3-1-68,-2 6 1,1 2 53,-6-1 1,-2-1-1,-8-4 0,-3 0 178,-6 0 0,-5-5-56,-1 0 0,-5-6 181,1 1 0,-5-8-267,-4-1 0,2-7-145,-3 2 1,-1-4-186,2-1 1,-6-1 109,5-4 1,-4-8-112,4-6 1,7-7 40,8 2 1,3-3-451,2-2 0,5 0 120,4 0 0,12-4-19,7-1 1,13 1 200,12 4 1,-2 1 251,1 4 0,1 9 122,4 5 0,-4 7-68,-1-2 0,-8 5 219,-1 5 0,-2 9-107,-8 10 0,1 4 25,-6 0 1,-1 1 1,-3 0 0,-2 1 32,-3 4 0,-4-9 63,4 4 0,-10-5-100,-4 0 0,-9-2 70,-1-8 0,-7-1-63,2-4 1,-3 3-185,-2-8 1,1 0 21,-1-9 0,0 2-97,0-7 1,0-1-110,0-9 1,0 3-338,0-7 1,7-2-156,3-8 0,9 2 235,5-6 1,5 4 47,5-4 0,9 0 68,10-6 0,5 8 353,5 2 0,3 10 23,6 5 1,-4 2 118,-1 3 0,-6 6-147,2 3 1,-5 12 47,-5 7 0,1 7 136,-6 8 1,1 4-40,-6 1 0,-6 5-95,-3-6 1,-4 5-24,-1-4 0,-1 0 215,-4-6 1,-8-3 25,-6-1 0,-6-7 9,1 2 1,-4-4-186,-1-6 0,1-2-17,-1-7 0,-2 0-79,-3 0 1,3-2-257,-8-3 1,5-2-267,-4-8 1,6-4 254,-2 0 0,5-7-256,5 2 1,5-3 139,10-2 0,2-5-58,7 1 0,8-1 174,7 5 0,11 2 219,7 3 1,7 3-131,-2 7 0,-1 6 151,2 3 1,-8 3 208,3 2 1,-8 8-62,-2 6 1,-1 3 32,1 7 1,-8 0 2,-7 5 0,-5 1 31,0 3 0,-3-2-11,-1 3 1,0-4 129,0-1 1,-10-5-121,-5 0 1,-4-7 85,0 3 1,-5-9-178,-10-1 0,2-7 52,-7 2 0,1-3-294,-6-2 1,2-7-86,-1-3 0,-1-2-116,1-3 1,7-4 53,8 0 1,5-7-125,9 2 1,6-3 31,3-2 0,12 0-77,7 0 0,9 1 124,10-1 1,11 5 63,8 0 1,3 6 275,-2-1 0,-2 9-80,-3 6 1,-8 2 192,3 2 1,-9 7 48,-1 8 0,-8 6 10,-6 8 1,-5 0 0,-4 0 1,-4-1 92,-6 1 1,-1 0 155,-4 0 1,-5-5-126,-9 0 0,-4-2-28,-5 2 0,-1-8-106,0-6 0,-5-5-146,1 5 1,-6-8-43,5 3 0,0-5-144,6-5 1,-1-2 41,1-8 1,0 1-221,4-1 1,5-4-36,10 0 1,2-7 89,7 2 0,7 3 133,2 2 1,10 5-14,5 4 0,4-1 143,0 6 0,1 0-25,-1 5 0,1 6 138,0 4 1,-5 5 96,1 4 0,-8-2-97,2 7 1,-4-1 33,-6 1 1,-2 4-94,-7-4 1,0-2 157,0 2 1,0-7-59,0 3 1,-7-6 52,-2-4 0,-4-4-122,-1-6 1,-6 0 2,1 0 0,0-1-96,4-4 1,1-3-218,-1-6 0,3-1-219,2 1 1,3-6 218,7 1 0,0-5-60,0 5 0,0-1 84,0 6 0,9-1 117,6 1 1,-1 0 23,5-1 1,2 7 256,-2 4 0,2 2-84,-2 2 0,-3 2 178,3 2 0,0 4 17,-4 7 1,2 4-76,-7 0 1,-2 5-117,2-5 1,-7 3-5,2-4 0,-5-2 3,-5 4 1,0-6-37,-9-4 1,2 1-1,-7-6 1,4 1-56,0-1 1,-4-3-144,-1 3 1,1-9-170,5 0 1,-1-8 128,1 3 0,4-4-158,1-1 0,6-1 81,-2 1 0,3-3 130,2-2 1,7 4 37,2-5 1,4 9 2,1 1 1,1 5 29,-1-4 1,5 6 199,1-2 0,-1 3 63,-4 2 0,-6 7-138,1 2 0,-2 1 61,1 4 1,-2-3-13,-7 8 0,0 3-63,0-3 0,0 1 41,0-1 1,-7-2 132,-2 2 1,-4-4-122,-1-6 0,-3 2 3,-2-6 0,3-1-221,-3-4 0,1 0 126,-1 0 0,3 0-275,-3 0 0,2-5 90,3-5 0,4-3-174,1-1 0,6-5 20,-2-1 1,3 1 32,2 5 1,7-3 96,2-2 0,6 5-2,4-1 1,-3 3 144,3 7 0,2-5-109,-2 5 1,1 0 250,-6 5 0,1 0 42,-1 0 0,1 7 63,-1 3 1,-6 2-128,-3 3 1,-4-1-21,-1 1 0,0 1 58,0 3 0,-6-8-84,-4 4 1,-2-4 143,-3 4 1,-1-6-128,-4 1 0,3-7 31,-7 2 0,2-4-27,-2-1 1,-3-1-219,3-4 0,-3 2 35,3-7 1,4 1-93,6-6 1,0-4 101,5 0 1,3-3-126,6 3 1,0 2 69,0-7 0,10 4 62,5-4 0,9 7-71,0-2 1,8 2 108,2 3 1,-1 4 7,-4 1 1,-2 5 31,-3 0 0,2 4 136,-6 4 0,-1 6 42,-5 9 1,-6-1-57,-3 6 1,-3-5 20,-2 5 1,0 0-16,0 5 0,-9-7 97,-5-2 1,-2 1 10,-8-2 1,0 1 217,-5-6 0,0-6-233,0-3 1,-1-4-69,-3-1 0,2 0-452,-3 0 0,0 0 197,6 0 1,-4-8-332,8-7 0,3 1 158,2-5 0,9 1 2,6-1 1,5 2 74,8-8 0,5 6 21,15-5 0,-2 5 57,11-5 0,1 6 211,4-1 1,-1 7 11,2 3 0,-6 6-80,1-2 0,-7 4 69,2 1 0,-8 6-10,-2 4 1,-9 2 41,0 3 1,-8 6-79,-7 3 1,0 1 12,0-1 0,0 2 40,0-7 0,-5 6 142,-5-6 1,-8 5 34,-1-5 0,-2-1-50,2-9 1,-3 2-74,-7-6 1,0-1-95,0-4 0,0 0-155,0 0 0,2-1 32,3-3 1,-3-6-206,3-9 1,4 1 176,6-6 1,6 5-67,8-5 0,0 0-120,0-5 1,13 0 18,6 0 0,7 2 5,3 3 1,4 3 40,1 7 1,4 4 250,-4 1 1,-2 5-19,-8-1 0,2 10 87,-7 5 1,0 4-45,-4 5 1,-7 4 121,-4 6 0,-2-1-92,-2 1 0,0 0-8,0 0 0,-2-2 155,-2-3 1,-4-2 93,-7-8 0,1-1 52,0-4 1,-3 2-249,-2-6 1,3-2-31,-3-7 1,-2 0-143,2-5 1,-2-6-254,2-4 0,5-2 16,-1 2 1,1-3 131,4-7 0,3 2-92,2 3 1,5-4 0,5 4 0,5-1-205,9 0 1,-1 6-54,6 9 1,-2 4-55,2 6 1,2 2-17,-7 2 567,1 5 0,-6 18 0,1 3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3T01:47:54.617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1 18 12550 240924 42423,'0'-10'1041'0'0,"0"3"-1525"0"0,0 7 0 0 0,0 15 0 0 0,0 5 1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3T01:48:14.15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8241,'0'10'-728,"0"-3"1284,0-7 1467,0 0-1610,0 8-696,0-6 111,0 6 1,0-6-273,0 4-377,0-4 359,0 13-740,0-5 658,0 7 544,0 1 0,8-1 0,2 1 0</inkml:trace>
  <inkml:trace contextRef="#ctx0" brushRef="#br0" timeOffset="224">53 245 8351,'0'10'-748,"0"6"796,0-7-429,0 9 280,0-1 1,0 1-462,0-1 562,0-7 0,0 5 0,0-5 0</inkml:trace>
  <inkml:trace contextRef="#ctx0" brushRef="#br0" timeOffset="441">88 490 8241,'0'10'243,"0"-3"174,0 1 147,0-6-577,0 6 1,0-6 175,0 4-687,0-4 253,0 5-155,0 1-327,0-6-239,0 14 334,0-7 658,0 9 0,0-7 0,0 1 0,0-6 0,0 5 0,0-7 0,0 12 0,0-6 0</inkml:trace>
  <inkml:trace contextRef="#ctx0" brushRef="#br0" timeOffset="642">105 752 8241,'0'10'-1801,"0"-1"2758,0-3-969,0-4 0,0 8 117,0-4-224,0-5 1,0 9 39,0-4-111,-8-4 179,6 13-183,-5-13 24,7 14-423,0-14 593,0 13 0,0-13 0,0 14 0,0-6 0</inkml:trace>
  <inkml:trace contextRef="#ctx0" brushRef="#br0" timeOffset="833">105 944 8241,'0'10'-958,"0"5"872,0-13 213,0 14-307,0-14 65,0 13-308,0-13 302,0 14 0,0-13-97,0 9 1,-2-8 217,-4 2 0,4-4 0,-5 6 0,7 1 0</inkml:trace>
  <inkml:trace contextRef="#ctx0" brushRef="#br0" timeOffset="991">105 1188 7904,'0'18'-620,"-2"-3"834,-4-3-282,4 4 1,-5-12 96,7 7 0,0-5-807,0 6 349,0-9 106,0 13 323,0-6 0,0 7 0,0 1 0</inkml:trace>
  <inkml:trace contextRef="#ctx0" brushRef="#br0" timeOffset="1290">88 1433 7696,'0'17'-89,"0"1"1,0-6-113,0-1 302,0-7-238,0 12 0,0-13 131,0 9-346,0-8 0,0 6-221,0-4 573,0-5 0,0 9-111,0-4 111,0-4 0,0 8 0,0-5 0,0-3 0,0 8 0,0-4 0,0-4 129,0 13 1,0-11 44,0 8 0,0-6 147,0 5 1,0-5-12,0 6 1,0-6-143,0 5 0,0-5-243,0 6 1,0-6 140,0 5 1,0-5-717,0 6 346,0-8-244,0 11 548,0-5 0,0 7 0,0 1 0</inkml:trace>
  <inkml:trace contextRef="#ctx0" brushRef="#br0" timeOffset="1440">88 1957 8241,'0'12'0,"0"-1"0,0-5-255,0 6 0,0-7 272,0 7 0,0-6-195,0 6 1,0-7 114,0 7 0,0-6-385,0 6 1,0-7 66,0 7 381,0-8 0,0 11 0,0-5 0</inkml:trace>
  <inkml:trace contextRef="#ctx0" brushRef="#br0" timeOffset="1590">105 2289 8241,'-2'11'-1096,"-4"1"650,4-8 134,-5 11 0,7-11-23,0 8 335,0-8 0,0 4 0,0-8 0</inkml:trace>
  <inkml:trace contextRef="#ctx0" brushRef="#br0" timeOffset="1741">105 2481 8241,'0'17'-1233,"0"1"679,0-1 554,0 1 0,0-1 0,0 1 0</inkml:trace>
  <inkml:trace contextRef="#ctx0" brushRef="#br0" timeOffset="2025">105 2778 8241,'0'17'43,"0"1"56,0-1 0,0-5-493,0-1-158,0 1-10,0 6 444,0-1 1,0-7-146,0 5 1,0-11 71,0 8 69,0-1 0,0 7 122,0-1 0,0-7 0,0 6 0,0-7 0,0 9 0,0-7 78,0 1 1,0-6 59,0 5 16,0-7-139,0 12 0,0-12-86,0 7 1,0-5 105,0 6-35,0-8 0,-8 11 0,-1-5 0</inkml:trace>
  <inkml:trace contextRef="#ctx0" brushRef="#br0" timeOffset="2191">105 3075 8233,'-8'9'-441,"4"1"350,-7-4 0,7-2 468,-2 7 0,-2-5-121,2 6 1,1-1-445,5 7 0,0-1 92,0 1 0,0-5-472,0 5 0,0-5 568,0 11 0,-8-5 0,-2-1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3T01:48:20.26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646 1 12505,'-35'37'-299,"8"-4"660,2-16-161,8 1-4,-9 7 33,7-6-250,-14 14-44,6 2 165,-16 2-203,-2 21-57,-7-11 144,7 5 5,3-9-63,-1 0-1,-2 9-100,1-5-282,9 3-353,10-30 810,15-5 0,2-15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3T01:48:20.63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1118 97 12470,'-19'-37'61,"3"4"412,9 16-3,5 7-254,-37 33-42,23 1-98,-40 42 1,21-2-1,-11 11 0,-3-3-208,8-19 1,-5-1 80,5 0 0,-8 1 119,3-1 1,-5 1-262,-1-1 1,5 0-180,1 1-21,-1-1 264,11-18 0,-3 0-460,-27 22 310,23-24 1,-62 31 278,28-39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3T01:48:21.03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2078 0 12534,'-46'18'418,"-18"15"0,13 9-286,-19 17 0,-1 5-2,12-6 1,-5 8-7,6-2 0,-6 4-140,6 2 0,0-2-1,5-4 1,-7 3 64,-4-2 0,25-30 0,-1 1-75,-1-1 1,0 0 0,-3 2 0,1 0 35,-33 27 0,36-30 1,0 0-50,-29 36 1,29-34-1,2 1 13,-26 33 1,28-33 0,0-2 24,-28 23 1,-4 4-58,-2-9 0,2 7-90,4-13-547,4 7 180,0-9-225,14-1 741,-5-1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3T01:48:21.45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2026 1 12528,'-54'0'450,"3"0"-369,16 8 75,-7 1-9,5 17 172,-14 1-222,7 15 30,-9 3 1,-3 19-128,4 0 1,3 2 62,14-8 1,-8 1-122,-3 10 1,-14-1 79,26-27 1,-2 0-1,-4 2 1,-2-1-8,-1 2 0,-1 0 0,-2 1 0,1 1-10,4-5 0,0-1 0,2 2 0,1 0 24,-1-2 0,2 1 0,4 0 0,2 0-23,-27 29 1,3-10-45,3-14 1,-2-7-366,-4 2 55,-5 3-556,-14 1-24,5 0 47,-6-3 881,24-14 0,-14-3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3T01:48:21.81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1312 123 12736,'0'-54'-984,"0"11"1084,0 25 170,0 11 0,-21 36 8,-8 12-172,-8 3 1,-10 18 3,1-4 0,-9 5 12,9-11 0,-18 2-9,-6 5 0,-6-3-167,0 8 1,-1-2 77,36-30 1,0 0 0,-1 4 0,1 0-69,-35 28 0,38-31 1,0 0 18,-31 25 0,1-11-340,4-1-40,-4-7-473,-14-2 878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3T01:48:22.07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943 1 12578,'-68'33'403,"-7"7"0,11 7-276,-6 17 1,15-4-631,20-7 291,1 7 1,-13 8-186,0 7 1,-7-7-156,8-10 342,-5-3-403,-17 5 613,-4-6 0,-7 6 0,1-7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3T01:48:22.34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629 1 12806,'-62'33'769,"17"4"-1195,12 23-182,16 17 263,-8 5 112,9-34 0,-3-1 0,-30 36 57,-3-7 1,-5-16-398,11-19 573,-5-4 0,-24 13 0,-7 5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3T01:48:22.58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699 0 12696,'-54'0'-882,"3"24"1057,8 13 1,1 29-241,-5 3 1,3-5-171,3-17 0,2 1-115,-8-7 183,1 8-277,-22-5 444,4 1 0,2-10 0,11-10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2T05:07:54.41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130 287 8101,'8'-6'-601,"5"5"1398,-11-6-315,10 1-117,-4 4-41,1-4 242,3 6-164,-4 0-1,6 6-193,1-4 1,1 11-1,1-4 40,3 4 1,-1 1-184,-5 1 1,6-1 71,-1 1 1,-2-1-238,-7 0 0,-3 6 96,-7-1-71,0 0 178,0-4 1,-14 2-109,-5-2 0,-6 2 2,-4-7 0,-5-2-141,1 2 0,-6-7 35,5 2 0,1-4-142,5-1 0,0-1 191,4-4 0,3-8 30,7-6 1,6-7 2,3 2-7,10-3 1,3-4 0,8-1-126,3-2 88,4 1-456,6 4 460,5 1 1,3 0 28,6 4 1,1 4 65,-8 5 1,5 7-74,-7 3 74,5 4 0,-10 7 110,0 3 1,-7 6-85,-7 4 1,-2 4 179,-4 6 1,2-6-44,-6 1 0,0-1-55,-5 1 1,0-1-17,0-4 0,-2-4 501,-3 4-615,-3-2 0,-6-5 53,0-2 0,-2-2 1,-2-4-253,-1 0 131,-7 1 1,5-5 0,-4 0-254,1 0 268,0-6 1,0 3-56,0-7 1,6-2 0,-1-5 4,3-2 0,1-5 21,1 4 1,6-5-17,3 1 0,5-5-33,5-4-35,3 2 0,13-4 124,3 6 0,5 5-3,5 0 0,-2 7 35,6-3 0,-6 11 143,2 4 0,0 5 40,0 5 0,0 4-79,-5 11 1,-5 2 0,-2 7 79,-1 0 1,-6 4-31,-6 1 1,-6 4 350,2-5-382,-3 1 0,-4 0 0,-5 0 144,-7-3 0,-1-2-134,-10-5 0,1 2 75,-5-6-41,-6-8 1,0-1-54,-4-6 0,-2 0 0,4-5 28,0 0 1,-3-6-81,6-4 0,-2-4-186,7-6 1,-2 3-259,12-7 302,6 0 1,2-5-1,7 0-208,0 0 1,4 0-1,5 0 1,8 2-119,6 3 1,7-6-44,-2 6 329,3 0 1,6 10 0,3 0-68,1 5 1,-1 3 55,3 6 0,1 1 288,-7 4 1,1 4-25,-5 10-25,0 4 1,-7 6 0,-4 0 250,-7-1 1,-3 1-61,-3 0 0,-4 0-26,4 0 0,-10-2 265,-4-3-326,-11-3 0,-2-6 25,-7-1 0,-1-1 0,-3-4 87,-6-4 0,-2-3-105,-3-2 1,-4 0-322,0 0 91,0-7 0,9-2-174,1-11 1,6 3 0,0-6 17,6 3 0,2-6-219,10 2 285,-4 3 0,17-6-219,-4 3 1,3-4 0,4 0-406,3-1 466,3 0 1,11 2-44,0 3 1,6 3-61,-1 7 1,9 4 229,0 0 0,8 8 0,-5-2-314,1 8 618,-2 3 0,-6 10 0,0 2-72,0 4 1,-2 5 454,-3 1-427,-3 6 0,-8-5 1,-3 5 147,-5 1 1,-7-6 253,-8 3 0,-2-2 3,-12-2-211,-6-7 0,-6 1-80,-8-4 0,1-8 0,0 2-49,-1-5 0,8-3-113,2-5 1,0-1-256,5-4 0,4-5 260,11-9-439,-1-3 0,3-4 174,2-3 0,3 3 0,7-7-271,0 2 190,0 2 0,7-5 0,3 0-249,2-3 201,9 4 1,-3-1-1,6 5-370,1 0 477,2 0 1,2 8-1,0 7 145,0 7 33,0 5 1,0 4 85,-1 3 0,1 5 0,0 9 186,0 5 1,-5 8-64,0 2 0,-5 0 48,5 0 0,-6-3 296,1 3-321,-3-4 1,-6-6 0,-3 0 348,0 2 1,-4-6 26,-8-1-434,-9-2 0,-5-8 0,-9-1 102,-2-1-105,-2-2 1,-3-5-89,-4 0 1,-2 0 0,-1 0-87,4 0 0,1-2-332,4-3 0,2-3 235,-3-6-192,4-7 1,7 3-1,4-6-75,3-2 0,7-1 119,-1-2 0,7-5-49,-2 1 1,15-2-203,4 1 341,10 4 1,4-5 54,11 6 1,-1 7 0,4 2-9,3 4 1,3 6 270,0 1 1,-3 6 24,3-2-34,-9 16 1,0 0 0,-7 15 293,-4 4 0,-1 1-40,-8 7 1,-6-4-29,-8 5 0,-3-7 279,-2 1-418,0 4 1,-7-11 0,-4 2 124,-7 0 1,-6-8-242,-10-1 0,-2-2 70,-8-3 0,2-6-181,-2-3 6,1-3 1,0-2-145,-1 0 1,3 0-1,2-2-32,5-3 0,5-3-118,5-6 0,0-7-18,10-4 52,-4 5 0,17-7 0,-3 3-63,2-4 1,4 1-107,2 3 180,4-3 1,8 6-142,3-3 1,4-1 228,6 5 0,6 6 0,1 6-201,2 1 542,3 3 0,-2 6-104,8 2 0,-6 6 0,0 7 535,-4 3-503,-3 12 1,-6-8-1,-2 11 154,-6 0 1,-3-4 194,-12 2 0,0 2-131,-5-1 0,-7-2 413,-3-8-408,-9 3 1,-3-11-176,-7 4 1,-5-5-1,0-1 32,-3-5 1,3-3-208,-4-6 0,4 0 247,-5 0-395,7-6 1,-3-2 0,8-7-89,3 1 0,3-7-17,7-3-72,0 3 1,5-6 0,6 3-231,6-3 276,6-2 1,6 5 0,4 2-26,5 1 1,5 3 162,5 9 1,-2 2 214,6 7-32,1 0 0,2 2 35,-2 3 0,-4 2 1,-6 10 175,0 2 0,-2 5-71,-3 10 1,-3-4 44,-7 3 0,-6-2 504,-3-2-474,-3 6 0,-9-6 0,-4 2 345,-7-6 1,1-7-261,-7 1 0,-5-5-111,-5-5 1,1-2-191,4-7 19,0 0 0,-2-2 1,1-3-63,2-10 143,-5 1 1,17-13-464,-3 3 0,3-4 158,1-1 1,8 1-232,2-1 0,5 0 0,5 0-20,4 0 1,11 2-65,4 3 380,3 3 1,2 8 0,1 3-118,3 6 352,-2 2 1,5 2 0,-9 2-96,-3 2 1,1 4 102,-6 7 1,0 4 42,-4 0 0,-5 2 230,-1-1-176,-6-5 1,4 11-1,-7-7 182,0-1 1,-8 1-44,-6-4 1,-1 2-77,-4-7 1,-3 1 35,-2-1-221,-4 2 0,0-10 0,-1 3 60,0-4 1,0-2-98,0-4 0,2-2-267,3-2 1,3-9-523,6 4 577,8-3 0,-5 0 1,7 0-186,2-2 1,3-3 103,5 3 1,5 4 68,9-5 0,-2 9-61,7 1 251,1 7 1,3-3 0,1 6-88,0 0 1,-7 0 40,-2 0 1,-4 6 158,-2 4 1,0 2 79,1 3-129,-7-1 1,-2 3 0,-7 0 386,-4 2-290,3 1 1,-15-6 0,3 1 141,-3-1-106,-5 0 0,1-6-85,-3-3 1,-3-4-1,4-1 21,1 0 1,1-1-84,7-4 0,-1-3-173,1-6 1,1 0-427,4-1 420,2-6 0,9 5 1,1-5-507,1 0 445,14 6 0,-7-11 0,13 6-163,2 3 1,-3 1 12,1 1 295,0 7 0,3-3 1,-1 6-81,-3 2 0,-5 1 53,2 2 0,-5 7 280,0 3 1,-7-1-55,-3 6 83,-4-4 0,-1 10 1,-1-7 4,-4 0 1,-3 6 22,-7-1 1,0 0-62,-5-4 0,2-6 87,-5 1-289,-1 0 0,-5-3 53,0-2 1,0-3 0,2-2-69,3 0 0,-2 0 103,7 0 0,-6-2-501,6-3 222,0-2 1,11-8 0,3 1-201,4-1 1,1-4 194,0 0-33,6-7 0,7 8 1,8-4-161,1 1 176,2-4 0,5 9 0,0-4-2,0 5 1,0 1-32,0 5 253,0-4 1,-5 11 0,-2-3-206,-2 4 351,0 1 1,-7 6-1,-2 6-102,-2 5 169,-5 0 0,2 8 1,-7-4 46,-4 1 1,1 1 176,-5 1-253,-1 3 0,-4-11 0,-2 3 115,-3-3-214,-3-1 0,-2-3 0,0 0 25,-3-2 0,5-8-179,-2 3 78,0-3 0,-3-2 1,3-2-253,5-3 0,2-2 211,3-8-191,-1 1 0,3-5 1,2-3-215,5 0 379,4-2 1,2 0-50,4 0 0,3 2 0,8-4-56,4 2-138,2 6 0,7-7 1,0 6-153,0 1 243,6 8 0,-5 2 1,4 5 114,-3-2 49,-3 1 0,1 10 0,-1 3 199,-5 5 0,-2 6 68,-7 4 54,-6-3 1,4 6 0,-8-3-4,-1 3 0,-1 1-4,-2-4 0,-6 3 117,-4-3-118,-9-3 0,-4 0-58,-5-7 0,-7 1 0,-4-1-108,-2 1 0,-3-8-220,1-2 1,2-3-10,2-2-297,-2 0 0,10-2 221,-3-3 0,10-2 1,5-10-113,3-2 1,6 2 61,1-7 1,7 1-30,2-1 1,7-3-119,7 3 173,1-4 0,5 1 0,6 1-196,6 3 0,-1 5 146,8-2 0,0 6 109,4 4 1,-6 5-129,-4 5 379,4 0 1,-8 2 0,2 6-129,-6 7 1,-9 9 81,-1 0 1,-3 2 101,-7-2 0,0 3 599,-5-3-413,-7 3 0,-2-5 0,-10-3 274,-5-2 1,0-3-414,-5 1 1,3-6-498,-8 1 0,4-7-1538,1 2 1578,7-3 1,-6-2 243,5 0 0,-5-7 0,-1-1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3T01:48:22.82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612 1 12665,'-62'15'491,"1"20"1,11 35-36,3 12 0,5-5-735,7-24 0,-6-1-705,0 1 243,-7-1-243,-5 8 957,7-6 0,-5-9 0,16-12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3T01:48:23.00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665 10 12632,'-55'-9'491,"-3"9"1,2 31-374,-8 15 0,0 11-107,11 1 0,-5 6-187,0 12 0,2 1 176,9 5 0,-3-5 0,5-7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3T01:41:37.11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305 761 8263,'0'55'0,"0"1"0,0 4 0,0 2-217,0 4 1,0 2 0,0 4-1,0 2 306,0 1 1,0 9 50,0-3 0,0 3 0,0-3 179,0-5-304,0 3 1,0 5-1,0 13 43,0-45 1,0 1-1,0 1 1,0 0-426,0-1 0,0-1 0,0 0 0,0 1 349,0-1 1,0 1 0,0 2 0,0 0 7,0 0 0,0 1 14,0 3 1,0 0 0,0-2 0,0 1-1000,1 3 0,-2 0 1003,-3 0 1,0 0-1,3 3 1,0 0 6,-1 0 0,-1 0 0,1 5 1,0 0-6,-1 1 1,0 0 83,2-1 0,0 2-84,-3 6 0,0 1 0,1 0 0,0 1 45,1 5 1,-1 1 0,-1-3 0,0 1-103,1-2 0,0 1 0,2-3 0,0 1 87,-2-2 0,0 1 0,-1 1 0,0-1-203,2-3 1,-1 0 0,-1-1-1,0-1 108,1-10 1,0 0 28,2 4 0,0 0 1,-3-2-1,0 0 1,4 2-1,0 0-45,0-4 1,0 0-1,0-3 1,0 0 16,0-6 0,0 1 1,0 0-1,0 2-29,0 3 1,0 0-1,0 3 1,0 0 65,0 1 0,0-2 1,0-3-1,0-1-8,0-6 1,0-1 0,0-1 0,0 0 565,0 43 0,0-1-588,0-6 0,0-9-174,0-8 1,-2-14 28,-3-10-60,3-7 1,-8 2 0,6-12 1025,-2-6-774,0-3 0,6 5 0,0 2 0</inkml:trace>
  <inkml:trace contextRef="#ctx0" brushRef="#br0" timeOffset="1323">340 464 8444,'0'-9'-2708,"0"-7"2708,0 14 505,-8-13-139,6 13-88,-5-6 171,7 8 2,0 0-233,-8 0-211,6 0 129,-6 0 0,8 2-192,0 4 1,-6-2 70,0 7 0,-1 1 8,1 5 0,4 3-29,-4 3 1,-4 4 47,-1 8 0,1 2 2,-2 4 0,1 3-5,-7 9 0,-1-3-85,-4-3 0,3 1 43,-3-7 1,-2 6-13,1-7 1,7-5-1,5-6 1,3-13-18,-3 1 18,-4-11 0,16 0 12,0-12 1,2-5 15,10-13 0,0-3-20,5-8 1,3-9 80,3-9 0,-2-7-74,8-10 1,-2-5-214,3-1 0,-5-6 213,-8 7 0,3-7-1,3 7 1,-4-1 165,5 6 1,-11 16-147,-1 7 0,-6 12 211,5 12-174,-7 0 38,4 21 1,-8 2 32,0 11 0,0 11 8,0 1 1,6 0 206,0-5 1,5 7-249,-5 4 0,8-2 121,-3 2 1,5-2-125,1 3 1,1 3 76,-1-4 0,1 4-58,-1 2 0,3-2 15,3-4 1,-4 6-67,5 0 0,-5-1-22,-2 7 1,-1 2 6,-4-2 1,3 7-5,-3-1 0,1-3-118,-1 3 1,2-8 82,-9 1 1,7-10-97,-6-7 1,5 2 115,-5-2 1,2-5-139,-2-7 157,-4-7-17,6 12-42,-1-14 2,-5 6-1,6-8 4,-8 0-26,0-8 0,0 4 23,0-8-312,0 8 262,-8-11 0,1 5-3,-5-7 1,-4 5-12,5 0 0,-5 7-108,-1-7 0,-7 0-13,1-5 0,-2-1 114,2 1 0,1 3-11,-7-3 0,0 3 1,-6-9 1,0 9 81,0 3 0,0 1-56,0-2 1,1-1 18,-1 7 1,5-6 60,1 7 1,8-1-78,-2 6 0,3 2 141,3 4 1,1-3-114,5 9 1,3-6-117,8 6 100,-8-9-324,6 13 96,-6-14-5,8 6 0,2-8-204,4 0 1,4 0 126,7 0 1,1 0 361,-1 0 0,9-8 0,1-2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3T01:41:41.300"/>
    </inkml:context>
    <inkml:brush xml:id="br0">
      <inkml:brushProperty name="width" value="0.11429" units="cm"/>
      <inkml:brushProperty name="height" value="0.11429" units="cm"/>
    </inkml:brush>
    <inkml:brush xml:id="br1">
      <inkml:brushProperty name="width" value="0.08571" units="cm"/>
      <inkml:brushProperty name="height" value="0.08571" units="cm"/>
    </inkml:brush>
  </inkml:definitions>
  <inkml:trace contextRef="#ctx0" brushRef="#br0">71 627 13079,'-10'-2'-925,"4"-4"1,2 4 1089,-2-3-306,4 3-180,-5 2 658,-1-8-285,6 6 1,-8-6-239,4 8 283,4 0-71,-5 0 54,7 0 207,0 8-215,0-6-103,0 6 194,0-1 0,2-5-55,3 4 0,-1-4-9,8-2 0,-6 2-3,5 4-176,1-4 0,6 6 54,-1-8 1,0 0 246,1 0 0,-1 0-37,1 0 0,5 0-24,0 0 0,3 0-74,-3 0 1,-2 0-55,8 0 1,-1 0 9,1 0 1,4 5-9,-4 1 0,2 0-16,-2-6 0,10 6-19,-4 0 0,5-1 26,1-5 0,12 6 9,11 0 0,11 0 21,7-6 1,11 0-418,6 0 1,-2 0 381,2 0 1,-44-1 0,0 0-12,3-2 0,1 0 0,6 2 0,0-2 7,-4-3 1,0 1-1,1 2 1,0 2 1,-3-2 1,-1 0 0,4-1-1,0 0-9,-4 1 1,0 0 0,5 0-1,1 1-6,-3 1 0,0 2 1,-4-1-1,0 0-50,1 0 1,1 0-1,-2 0 1,0 0 38,-1 0 1,-1 0 0,2 0-1,0 0 8,1 0 1,1 0 0,-1 0 0,0 0-13,6 0 0,0 0 0,1 0 0,0 0 31,-1 0 0,0 0 1,5-3-1,0 0-264,1 0 1,0 0 0,1-1 0,1 0 288,1 1 0,0 0 1,3 2-1,-1 0-24,-5-2 1,0 1 0,5 0 0,1 2 5,0 0 1,0 0 0,-2-3 0,-1 0 21,0 0 1,0 0-1,0 0 1,1 0-4,-1 3 0,0 0 0,0 0 0,-1 0-15,-1 0 1,-2 0 0,-3 0 0,0 0 8,-2 0 1,0 0 0,7 0 0,2 0-113,-1 0 1,1 0 0,2 0 0,0 0 34,-5 0 1,-1 0-1,-1-2 1,0-2 29,2 1 1,0 0-1,4 0 1,1 1-6,7 1 0,-1 2 1,-3-2-1,-1 0-3,-4-2 0,0 0 0,2 2 0,1 0 12,3-2 0,0 0 1,1-1-1,1 0 5,0 1 1,1 1 0,-2-2-1,-1 2 66,-4 2 0,1 0 1,2-3-1,1 0-60,5 0 1,1 0 0,0 0 0,-1 0-2,-5 3 0,-1 0 0,4-2 1,-1-2-5,-2 2 0,-1-1 1,-3-1-1,0 0 5,0 1 1,1 0 0,0 1-1,-1 0 44,1-4 1,0 1 0,0 2 0,1 2 76,-1-2 1,-1 0 0,-1-1-1,0 0 2,-4 1 1,0 0 0,6-3-1,3 1-57,2 1 1,1 2-1,-4-2 1,-1 0-62,-1 1 1,-1 0-1,2 2 1,0 0 31,1-1 0,1-2 0,5 1 0,1-1-157,2 1 0,0 0 0,-3-1 1,-3 0-336,-5 1 0,0 0 1,5 2-1,3 0 213,3-1 0,0-2 0,-3 1 0,-1-1 94,-7 1 1,-1 0 0,3 0 0,0 0-226,-5 3 0,-1 0 0,3-1 0,0 0 278,-2-2 0,-1 0 1,-3 2-1,-2 0-49,-9-1 0,0-1 0,6 1 0,1 0 231,-2-1 1,2 0 0,1 2 0,1 0-63,1-2 1,-2 0 0,0 2 0,-2 0-3,-3 1 0,1 0 0,6 0 1,1 0-25,4 0 1,0 0 0,-1 0 0,0 0-3,-3 0 0,1 0 0,3 0 0,0 0-41,-3 0 1,0 0 0,4 0-1,1 0-59,-2 0 0,-1 0 1,1 1-1,-2 0 43,-4 2 1,0 0-1,2-2 1,0 2-96,-2 3 1,0-1 0,1-2-1,-1-2 49,1 2 1,-2 0 0,-5-1 0,-1 0-81,-8 1 0,0 0 0,3-2 1,-1 0-60,45 5 0,-43-5 0,1 0 42,-5-2 0,0 2 1,2 1-1,-1 1 196,46 3 0,0-2 0,-8-2 0,0 6 0,3 1 0</inkml:trace>
  <inkml:trace contextRef="#ctx0" brushRef="#br1" timeOffset="1417">18024 522 8406,'-10'-9'952,"2"-7"-873,8 14 0,-2-6 199,-3 8-82,3-7 0,-8 5-169,4-4 0,2 4 169,-7 2 0,5-6-55,-6 0 0,6 0-48,-5 6 0,-1-5-154,-5-1 0,-1-6 108,1 6 1,-9-7-142,-3 1 0,-4 2 14,-2-1 0,-5-7 134,-1-5 0,-6-6-92,7 6 1,-7-8 47,6 1 1,0-3-74,7-1 0,1 4 99,3 1 1,3 10 5,4 1 1,4 3-23,-5 9 1,13 2-1,5 10 1,4 4 60,2 7 0,0 3-57,0 3 0,2-4 78,4 5 1,3 1-66,9-2 1,1 0 58,5-5 0,-3-1-49,8 1 0,-6-1 5,6 1 0,0-1-50,6 1 0,0-7-8,0 1 0,2-2-91,4 1 0,-2 5 76,7-5 1,-1 3-101,1-2 1,3-3 112,-8-3 0,-1-2-42,-5 8 23,-7-8-10,-11 3 96,-9-7 0,-12 0 16,-8 0 0,-1 6 8,-16 0 1,-1 2-60,-4-2 0,-3-5 146,-4 5 0,2 2-131,-7-2 0,-1 6 19,-5-7 0,5 7-32,0-6 0,7 7 1,-7-1 1,6-2-34,-5 1 0,7 1-14,-2 6 0,10-7 100,2 1 0,8-3-30,-3 3 110,13 4-93,3-14 119,8 5 0,2-7-204,4 0 0,2-7 4,3-5 0,5 0 17,-5-5 1,-1 7-133,2-13 0,-8 7-82,1-7 0,3-4 43,-2-2 1,0 2 74,-6-2 0,0-1 18,0-5 1,0-5 140,0-1 0,0-6-70,0 7 0,-2-3 27,-4 2 1,2 4-77,-7-3 0,7 10-31,-2 7-372,-4 4 361,0 9 1,1 4-320,3 12 0,4 6 122,2 11 1,8 2-452,3 4 1,5 4-40,1-4 782,1 4 0,7 2 0,2 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3T01:45:47.388"/>
    </inkml:context>
    <inkml:brush xml:id="br0">
      <inkml:brushProperty name="width" value="0.17143" units="cm"/>
      <inkml:brushProperty name="height" value="0.17143" units="cm"/>
      <inkml:brushProperty name="color" value="#F6630D"/>
    </inkml:brush>
  </inkml:definitions>
  <inkml:trace contextRef="#ctx0" brushRef="#br0">88 245 8162,'2'-16'-2089,"4"5"2280,-4 3-321,6 8 120,-1 8 1,-5 2-8,4 7 0,-4 0-124,-2 1 1,0-1 143,0 1 0,0-1-15,0 1 0,0-1-20,0 1 24,0-1 10,0 1 0,0-1-2,0 1 0,0-1 0,-8 0 0,-1 1 0</inkml:trace>
  <inkml:trace contextRef="#ctx0" brushRef="#br0" timeOffset="975">18 262 8162,'0'-17'-2242,"0"0"2259,0-1 15,0 1-13,0-1 0,-2 3 1,-4 3 1,5 2 17,-5 4 44,4 5-42,2-15 9,0 14 8,0-13 15,0 13 1,0-8 55,0 4-49,0 4 1,0-8 201,0 5-230,0 3 0,0-8 140,0 4-64,0 4 94,0-6-237,0 1 19,8 5-10,-7-6-57,7 8 1392,-8 0-1230,0-8 0,0 6 311,0-6-204,0 24 1,0-10 196,0 11-278,0-3 0,0 5-64,0 5 0,0-5 53,0 4 1,2 4-161,4 3 1,-4 3 86,4 1 0,1 3-70,-1 4 0,2 2 20,-2 3 1,-2 5-34,7-5 0,-5 5 59,6 1 0,-8 1-1,2-1 0,-3-5-17,3-1 0,-4-7 19,4 2 0,-2 1-45,2-1 0,-4 0 47,4-6 0,-5 0-136,-1 0 1,6 5 43,0 1 1,0 2 28,-6-2 0,6 1 7,0 5 0,1 7 2,-1-7 1,-2 5 128,8-11 1,-8 0-79,1-6 0,3 0 18,-2-1 0,2-4-32,-2-1 1,-3-6 15,9 6 1,-6-2-9,6 2 1,-7 2-2,7-7 0,-8-1-23,2-6 0,1 7 16,-1-1 0,6 0-324,-6-5 252,0-1 0,-6 1-160,0-1 0,0-5-126,0-1-105,0-7 235,0 12 298,0-14-51,0 6-214,-8-8 557,6 0 140,-6 0-436,8-8-248,-8 6-74,6-14 164,-5 14-15,7-13 37,0 13 61,0-14-121,0 14 212,0-13 0,0 11-114,0-8 1,0 7-82,0-7-25,0 8-248,0-11 191,0 5 1,0-2-34,0 1-198,0 7 175,0-12-64,0 14 1,0-8 312,0 5 0,0 3 0,0-6 0</inkml:trace>
  <inkml:trace contextRef="#ctx0" brushRef="#br0" timeOffset="1642">88 70 8221,'2'-11'-240,"4"-1"-269,-4 8 1231,6-11 14,-8 13-419,0-14-104,0 14 0,0-4-77,0 12 82,0 4 0,0 2-108,0-1 1,0 1 9,0 5 1,0 1-117,0-1 1,0 1 2,0-1 1,0 1 67,0-1 1,0 1-72,0-1 1,0 6 42,0 1 0,1 1-146,5-2 0,-4-2 73,4 9 0,2-7-90,-2 6 0,1 0 94,-1 6 1,-2 8-95,8 3 1,-8 5-48,1 1 1,3 2 86,-2 5 1,2-5-181,-2 4 0,-4 8 68,3-2 1,3 8-92,-2-8 1,6 4-55,-7 2 0,3 13 333,-2 5 0,-4 1 0,8-4 0,-1 3 0,3 7 0,-6-45 0,0 1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3T01:47:21.415"/>
    </inkml:context>
    <inkml:brush xml:id="br0">
      <inkml:brushProperty name="width" value="0.17143" units="cm"/>
      <inkml:brushProperty name="height" value="0.17143" units="cm"/>
      <inkml:brushProperty name="color" value="#F6630D"/>
    </inkml:brush>
    <inkml:brush xml:id="br1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823 2740 7566,'-5'6'217,"1"2"-30,4-7-201,0 3-11,0 0-50,0-3 148,0 7-4,4-3 127,-3 0-162,7 3 1,-6-2 134,4 3-80,-4-4-155,6 3 126,-7 1-45,12 1 1,-10 7 27,6-5 14,-2 0 17,2 1-32,0-2 104,1 6-86,-1-3-118,0 5 65,0-5-24,0 3 0,0-3 33,1 1 0,-1 1-48,0-4 33,-4 1 0,3-4 57,-2 0 1,-1 0-53,2 0 1,-4-3 10,3 1-1,-4-1 0,6 3 2,-2 0 1,-1-3-183,1 0 181,-4 0-106,11 4 74,-7 3 20,11-3 1,-7 6-20,2-3 1,-4-4 68,-2-3 0,0 0-50,3 3 1,0 0 0,0 0-4,1 1 5,-1-1 1,0 3-7,0 0 10,0 1-30,0-4 18,1 4 1,-4-3 88,0 2 9,-4-1 13,6-2-10,-3 4 27,4-3-124,1 8 0,-1-8 32,0 2 0,-3-2-95,0-1 116,0 1-188,3-1 149,5 0-82,-4 0 103,3 0-17,-4 0 0,0 1 73,1-1 1,-4-3-71,0 0-6,-4 0 1,9 3 5,-2 1 1,3-4-34,-3 0 38,0 0 0,3 3-91,0 0 67,1 0 0,-4 1-7,0-1 92,0-4-75,0 7 194,1-6-189,-1 8 0,0-8 145,0 0-87,-4-4-13,3 6-46,-3-3 3,5 4-116,-1 5 140,0-4-83,0 7 0,0-7 44,1 2 0,-4-1-15,0-2 1,-3-3 5,3 0 0,-3 0 43,3 3 1,-3-2-39,3-1 4,-4-4-14,6 9 13</inkml:trace>
  <inkml:trace contextRef="#ctx0" brushRef="#br0" timeOffset="1">1674 3842 10431,'3'1'4,"3"11"-21,-2-8 19</inkml:trace>
  <inkml:trace contextRef="#ctx0" brushRef="#br0" timeOffset="-1">1693 3864 10425,'2'1'2,"4"8"5,0-3 1,-3-1-10,3 1 34,-2-2-31</inkml:trace>
  <inkml:trace contextRef="#ctx0" brushRef="#br0" timeOffset="-3">1729 3903 10476,'3'3'2,"5"5"-10</inkml:trace>
  <inkml:trace contextRef="#ctx0" brushRef="#br0" timeOffset="-5">1748 3922 10476,'2'3'2,"7"6"13,-4 0-8,8-4 142,-11 3-132,10-3 104,-7 4-97,8-3 10,-3 2-78,4-3 87,-5 0-131,0 3 97,0-3 0,0 1-34,1 0 1,-4-3 13,0 4 115,0-5-62,3 6 11,0-3 140,0 4-148,5 0-66,0 0 81,0 1-122,4-1 109,-8 0-40,7 0-12,-7 0 2,4 0-7,-9 1 23,3-1-27,-3-4 21,4 3 0,-3-3-26,0 4 25,-4 1-109,7-1-56,-4 0 66,4 0 1,0-3 106,0 0 1,-3-3-65,0 3 40,1-3 0,2 5-57,0-2 150,-4-2-118,3 4 111,1-3-67,2 4 1,2-3 11,-4 1-21,0-5 0,0 3 0,0-2 2,-3-2-2,2 7 0,1-7 0,1 7 0,6-6-4,-3 4 4,-5-4-1,0 6 2,1-6-2,1 6 1,4-7 1,-5 7-2,0-2 2,0-2-2,0 4 2,1-3-138,-1 4 130,4-3 1,-3 2 99,2-2-107,-5-2 72,1 4 1,-3-6-58,4 4 38,-4-4-18,3 6-13,-3-7 19,4 8 3,1-8-4,-5 7-9,7-7 93,-6 7-87,7-3-27,1 4 0,-1-3 20,2 1 1,-2-4-30,-3 3 1,-1-3-67,0 3 95,-4-4-237,7 6 205,-1-3-104,7 4 63,0 1 72,-3-1 1,1-3-17,-4 0 0,-3-3 5,-3 3 1,0-3-10,4 3 0,-1-3 3,0 3 1,0-2 24,0 2 0,-3-3-20,1 3 5,-1-4 0,3 6-5,0-2-3,-4-2 1,7 4 39,-5-3-13,6 1 5,-4 2 8,0-3-24,0 0 201,1 3-174,-1-7-57,4 7 0,-3-6 64,-8-1-88</inkml:trace>
  <inkml:trace contextRef="#ctx0" brushRef="#br1" timeOffset="-141282">13471 5666 10007,'15'-1'1,"25"1"1,3 0-17,-2 0 0,-2 0 18,7 0 1,1-2-59,5-4 1,0 4 47,1-4 0,-7 4-3,1 2 1,-2 0 31,1 0 1,-3 0 3,-8 0 0,0-1 25,0-5 1,-2 4 11,-4-4 1,4 4-36,-4 2 0,4 0-5,2 0 1,0 0-12,0 0 1,-6 0 17,0 0 0,0 0-40,6 0 1,0 0 38,0 0 1,-2 0-7,-4 0 1,4 0 24,-4 0 1,4 0 2,2 0 0,-6 0-52,0 0 0,-6 0 30,6 0 1,-1 0-30,1 0 0,2-6 29,-8 0 0,6 1-67,-6 5 0,9 0 27,-3 0 0,4 0-11,2 0 0,-2 0-7,-4 0 0,7 0 11,-6 0 0,6 0 16,-6 0 1,1 0-5,-2 0 0,4 0 8,-4 0 0,-4 0-6,-4 0 0</inkml:trace>
  <inkml:trace contextRef="#ctx0" brushRef="#br0" timeOffset="12">0 0 13443,'2'7'16,"4"17"47,2-5-83,-2 4 1,-5-3 61,5-3 0,2 7-19,-2-1 0,2 0-3,-3-5 1,-3 5 43,4 0 1,-2 0-55,2-5 0,-4 1-11,4 5 0,-4-3 13,-2 8 1,5-6-13,1 6 0,0-5 17,-6 5 0,2 0-35,4 6 0,-4-2 28,4-4 1,-2 2 91,1-8 0,-3 8-103,4-2 1,2-1-1,-2 1 1,5-8-10,-5 2 0,6 3 26,-6-3 0,5 2 7,-5-2 1,6-3-6,-6 3 0,1 2-2,-1-1 0,-2 1-10,8-2 1,-8-3-12,1 3 0,-1 2 4,2-2 0,-4 1 0,4-7 1,-4 6 85,-2 1 0,6 5-73,-1-6 1,1 2 114,-6-1 1,2-5-102,4 4 1,-4 2 71,4-1 1,-2-1-56,1-5 1,-3-1-10,4 0 1,2 7-34,-2-1 0,2 0-6,-3-5 0,-1 1-106,8 4 1,-8-3 77,2 3 1,1-2-34,-1 3 1,2-5 53,-2 4 1,-2 3-7,7-3 0,-5 6 39,6-6 1,-8 8 92,1-1 0,5 1-47,2-2 0,-3 4 19,3-4 1,-6-2-41,6 2 1,-7-2-6,7 2 0,-6 2-126,6-7 0,-3 5 79,3-6 0,1 6-81,-7-6 0,8 1 92,-2-7 0,1 6-31,-1 1 1,3 5 31,-3-6 0,1 0-1,-1-5 1,4 1 4,-5 5 1,3-5-18,-2 4 1,3-3 21,-3-3 1,-3 6-8,3 1 1,-2 1 7,1-2 0,5-3-11,-4 3 0,-3 2 10,3-2 1,-2 3-16,1-3 1,5-4 2,-5 5 0,3-3-8,-2 2 1,3-3 9,-3 3 1,-3-6-27,3-5 0,-2 4 23,1-5 1,5 5-7,-4 1 1,-3 1 0,3-1 0,-6 1 125,5-1 0,-1 1-68,2-1 1,1 0 8,-7 1 1,6-6 14,-6-1 1,5 1 12,-5 5 0,6 1-30,-6-1 1,1-5-1,-1 0 0,-2-1-108,8 7 0,-6-1 96,5 1 0,-5-1-119,6 1 1,-8-11 77</inkml:trace>
  <inkml:trace contextRef="#ctx0" brushRef="#br0" timeOffset="13">1234 3445 15960,'2'3'5,"3"3"0</inkml:trace>
  <inkml:trace contextRef="#ctx0" brushRef="#br0" timeOffset="11">1252 3468 15985,'2'3'3,"-1"-1"-6</inkml:trace>
  <inkml:trace contextRef="#ctx0" brushRef="#br0" timeOffset="9">1270 3500 15946,'4'9'-12</inkml:trace>
  <inkml:trace contextRef="#ctx0" brushRef="#br0" timeOffset="6">3161 4774 10786,'3'0'19,"20"0"123,1 2-47</inkml:trace>
  <inkml:trace contextRef="#ctx0" brushRef="#br0" timeOffset="5">3235 4783 11117,'5'1'-14,"6"5"-20,1-4 70,6-2 0,-12 2-88</inkml:trace>
  <inkml:trace contextRef="#ctx0" brushRef="#br0" timeOffset="3">3290 4795 11059,'8'3'-72,"10"2"-20,-1 1 0,0-6 67,1 0 0,-1 2-34,1 4 46,-1-4 1,1 6-10,-1-8 1,-5 2 7,0 3 1,-7-3-39,7 4 51,0-4 1,5-2-7,1 0 0,-7 6-15,1 0 1,-1 0 14,7-6 0,-1 2 13,1 3 0,-1-3-15,1 4 0,-1-4 9,1-2 0,1 6-9,4 0 1,-3 0 47,3-6 0,-3 0-18,-3 0 0,6 1 3,1 5 1,-1-4-11,-6 4 1,7-4-5,-1-2 0,0 2 31,-5 4 0,1-4-29,4 3 0,-3-3 3,3-2 1,-4 6-9,-1 0 1,-1 0-2,1-6 0,-1 6-22,1 0 0,-1-1 39,1-5-38,-1 0 0,1 2 21,-1 4 1,1-4 0,-1 4 1,0-4-8,1-2 0,-1 6-1,1-1 0,5 1 3,0-6 0,3 2 2,-3 4 0,-4-4 2,5 4 1,3 2 4,2-3 0,-2 1 9,2-6 0,-6 6 21,7 0 1,-7 0 73,6-6 1,-6 6-62,6-1 1,-7 1 60,1-6 1,-2 0-83,3 0 0,-11 2-13,5 4 0,-5-4-73,5 4 0,-1-4 95,1-2 0,-1 2-136,1 3 118,-1-3 1,0 6-50,1-8 1,-1 2 20,1 4 17,-1-4 0,1 6-18,-1-8 0,1 0 29,-1 0 0,3 5-16,3 1 1,-4 0 1,5-6 0,-3 2-11,2 4 1,-3-4 10,3 4 0,2-5-23,-2-1 0,3 6 16,-3 0 1,-2 0-37,8-6 1,-5 0 55,5 0 0,-8 0 2,2 0 0,-3 6 43,-3 0 0,1-1 88,-1-5-141,1 0 1,-1 0 11,1 0 1,-1 0-25,1 0 0,-7 0 30,1 0 1,-1 6-69,7 0 1,-1 0 58,1-6 1,-1 0-83,1 0 1,-1 0 52,1 0 0,1 0-5,4 0 0,-1 2 84,7 4 1,-6-4-71,6 3 0,-5-3 1,5-2 1,-6 0 5,6 0 1,-6 0 139,6 0 1,-5 0-121,5 0 1,-2 0-8,2 0 1,-4 0-22,-7 0 0,5 6-4,0 0 0,1 0-39,-7-6 1,2 0 59,5 0 0,-5 0-32,4 0 0,-3 6 14,-3-1 0,1 1-45,-1-6 1,3 0 34,3 0 0,-4 0 7,5 0 1,1 0-47,-2 0 0,8 0-5,-2 0 1,-2 6 46,3 0 0,-7 0-10,6-6 1,-2 0 26,2 0 1,2 0-26,-7 0 0,5 6 13,-6-1 1,6 1-15,-6-6 0,1 0 38,-7 0 0,6 0-19,1 0 1,-1 0 6,-6 0 0,1 6-6,-1 0 0,1 0-6,-1-6 1,3 0 57,3 0 1,-4 0-55,5 0 0,-5 0-4,-1 0 1,-1 2 9,0 3 0,3-3-8,3 4 0,-3-4-1,3-2 1,-2 0-4,2 0 1,-1 0 16,7 0 0,-8 6-9,3 0 1,3 0 41,2-6 1,-4 0-44,-2 0 1,3 0 54,-3 0 1,2 0-27,-2 0 0,-3 0 2,3 0 0,-4 0 77,-1 0-78,-1 0 0,1 0-72,-1 0 0,1 2 62,-1 3 1,1-3-138,-1 4 0,1-4 120,-1-2 0,1 0-58,-1 0 1,1 0 40,-1 0 0,2 0 1,5 0 1,-5 0-5,4 0 1,-1 0 3,1 0 0,-2 0-31,8 0 1,-5 0 30,5 0 0,-6 0-15,6 0 1,-2 6 12,2 0 0,3 0-129,-9-6 1,6 0 110,-6 0 1,6 0-64,-5 0 0,-1 0 123,-6 0 0,3 0-76,3 0 1,-4 5 48,5 1 1,-5 0-39,-1-6 0,5 0 80,0 0 1,6 0-63,-5 0 0,5 0 60,-6 0 0,8 2-35,-2 4 1,-2-4 5,2 3 1,-1-3-12,1-2 1,4 0-2,-4 0 0,2 0 4,-2 0 0,2 0-6,-8 0 0,6 0 60,-5 0 0,5 2-54,-6 4 0,6-4 75,-6 4 1,1-4-63,-7-2 0,6 0-20,1 0 0,-1 0-22,-5 0 1,1 0-1,4 0 0,-1 0-44,7 0 1,-8 0 68,2 0 0,3 6-18,-3 0 1,8-1-1,-2-5 1,-2 0 8,2 0 0,0 0-13,6 0 1,-2 0 10,-4 0 1,4 0 10,-4 0 1,-1 2 3,1 4 1,-8-4 44,2 4 0,-3-4-52,-3-2 1,1 0 41,-1 0 1,1 0-36,-1 0 0,1 0 1,-1 0 0,0 0 8,1 0 1,5 0-122,1 0 0,5 0 67,-6 0 1,8 0 30,-2 0 0,2 0 18,-2 0 0,4 0-25,-4 0 0,-2 2 56,3 4 1,-3-4-49,2 3 0,2-3 29,-8-2 0,6 0-7,-5 0 1,5 0-16,-6 0 0,0 0-5,-5 0 1,5 0-2,0 0 0,1 0-46,-7 0 1,6 2 48,1 4 0,1-4-14,-2 4 1,2-4 8,4-2 0,-1 0 107,-5 0 0,-2 0-102,8 0 1,-1 0 53,1 0 0,2 0-47,-8 0 1,6 2 14,-6 4 1,8-5-123,-1 5 1,-3-4 115,2-2 0,-6 0-38,6 0 0,-6 0 21,7 0 1,-9 0 10,2 0 1,2 0-17,-1 0 0,1 0 6,-2 0 0,-3 0 28,3 0 0,-4 6 9,-1 0 1,5 0-55,0-6 0,6 0 34,-5 0 0,5 0-106,-6 0 0,12 0 89,-6 0 1,8 0-150,-8 0 1,6 0 123,6 0 0,-4 6-24,3-1 0,-3 1 15,-2-6 1,-6 0-8,0 0 0,-1 0-20,1 0 0,-4 0 19,-8 0 1,7 0 91,-1 0 1,0 0-79,-5 0 0,-1 0 62,1 0 1,1 0-51,4 0 0,3 0 64,3 0 0,4 0-42,-4 0 1,4 0 3,2 0 1,0 0-1,0 0 0,-1 6-9,1 0 0,0 0 1,0-6 1,-2 0 0,-4 0 0,-1 0-127,-5 0 0,-4 0 110,5 0 1,1 0-26,-2 0 1,0 0-39,-5 0 0,1 0-14,4 0 0,-1 0 47,7 0 1,0 0 3,6 0 1,-2 0-26,-4 0 1,10 0 20,-4 0 0,4 0 8,-4 0 1,-1 0-19,1 0 1,4 0 115,-4 0 0,4 5-52,-10 1 0,4 0 6,2-6 1,-2 0-146,-4 0 1,2 0 109,-8 0 1,3 0-125,-3 0 1,4 0 68,8 0 0,0 0 12,0 0 1,0 0-10,0 0 0,5 0 104,1 0 0,0 0-55,-6 0 1,0 0 6,0 0 1,0 0-28,0 0 0,-2 0 17,-4 0 0,2 0-50,-8 0 1,6 2 48,-6 4 0,3-4-49,-3 4 0,-2-4 19,8-2 1,0 0 107,6 0 0,0 0-49,0 0 1,-6 0 98,0 0 0,6 0 56,6 0 1,-6 0-91,-6 0 0,-2 0 99,2 0 1,3 0-118,-9 0 0,6 0 31,-6 0 1,0 0-6,-5 0 1,-1 0-93,1 0 1,-1 1-55,1 5 0,-5-4 104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3T01:47:24.672"/>
    </inkml:context>
    <inkml:brush xml:id="br0">
      <inkml:brushProperty name="width" value="0.17143" units="cm"/>
      <inkml:brushProperty name="height" value="0.17143" units="cm"/>
      <inkml:brushProperty name="color" value="#F6630D"/>
    </inkml:brush>
  </inkml:definitions>
  <inkml:trace contextRef="#ctx0" brushRef="#br0">74 10 7174,'10'0'-521,"3"0"431,-8 0 198,0 4-139,3-3 132,-3 3-277,0 0 134,3-3-40,-7 3-184,3-4 251,-12 0-8,2 0-19,-11 0 176,2 0 0,-2-1-67,2-2 190,2 2 121,3-3-147,1 0 133,0 3-168,4-3-50,-3-1 53,7 4 716,-3-3-765,12 8 1,-2-2 84,6 5-151,-2-5 43,4 6 0,3-4-184,4 2 0,-2 1 97,-4-4 1,0 3-305,4-3 0,2 4-31,1-4 1,-1 3-157,-3-3 0,1 1-42,-1-1 1,-3-2 492,1 2 0,-5-2 0,2-1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3T01:47:30.405"/>
    </inkml:context>
    <inkml:brush xml:id="br0">
      <inkml:brushProperty name="width" value="0.17143" units="cm"/>
      <inkml:brushProperty name="height" value="0.17143" units="cm"/>
      <inkml:brushProperty name="color" value="#F6630D"/>
    </inkml:brush>
  </inkml:definitions>
  <inkml:trace contextRef="#ctx0" brushRef="#br0">19 19 7914,'-5'-5'-477,"1"1"1187,0 4-802,3-4 226,-3 3 264,4-3-339,4 12 0,-2-5 18,4 6 49,-4-6-258,6 5 224,-7-3-263,8 0 226,-4 4-165,4-4 100,-4 4-12,3 0 184,-3 0-153,9 0-6,-4 0 23,3 1-47,-4-1 54,0 0-69,0 0 86,1 0 1,-1-2 56,0-1-27,-4-4-67,3 6 1,-3-6 30,5 4 0,-4-3 12,0 3 59,-4-4-72,6 6 0,-3-6 34,4 5-6,-4-5-2,4 6 35,-4-3-38,0 0-5,3 3 11,-3-7-89,4 7 80,0-3-27,1 5 0,-4-4 11,0 0 3,-4-4 37,6 6-32,-3-3-4,4 0 0,-3 3 18,0-2 138,-3-1-114,5 3 104,-3-3-137,0 0 20,3 3-196,-7-7 110,3 3 1,-11-8 14,-2-2-43,-2 2 0,1-7 27,1 1 1,0 2 0,0 2 1,0 0 8,0-3-3,-1 4 1,1-3 89,0 2-87,0 1 1,0-3 19,-1 2 1,1 1-6,0-1 17,0 4 0,0-6 88,0 2 18,3 2-69,-6-5-10,6 8-123,-7-7 119,8 7-163,-3-3 144,7 0-73,-8 3 19,8-7-3,-7 3 0,6-1 13,-4 0 1,3 2 0,-3-2 112,4 4-101,-6-6-3,3 3 14,0-4-25,-4 0 1,7 3 14,-4-1-5,4 5 0,-3-3-22,2 2 23,2 2-19,-3-7 11,0 7 18,3-3-13,-3 0-1,4 3 1,0-3 0,0 0 252,0 3-76,4 5-151,-3-2 29,3 6-128,-4-8 121,-8-8 9,6 6 50,-11-10-97,12 11 1,-4-5 106,2 3-76,2 2-84,-3-3 51,4 12 58,4-6-59,1 11 0,1-8 200,1 4-114,-5 0 16,6 0-118,-3 0 70,4 1 8,-4-1-6,3 0-4,-3 0-35,5-4 1,-4 3 54,0-1-87,-4-3 1,6 4-20,-7-3 65,7 0-14,-3 3 1,1-6-13,1 4 1,-4-3-7,3 4 9,-4-5 33,6 2-48,-7 0 2,7 1-35,-3 0 50,4 3 74,1-7-78,-5 7 142,3-3-141,-3 5 0,4-4 19,0 0 1,-3-3-26,1 3 1,-4-3 0,3 3-153,0-4 171,3 6-86,0-3 59,-4 5-12,3-1 1,-2-3 27,3 0 0,-3-3 30,0 3-32,-4-4-2,6 10 0,-3-5-9,4 5 1,-2-5 17,-1-1-38,-4-4 32,6 10-35,-3-6 24,4 8 60,-4-5-22,3-4 6,-7 3 9,8-7 1,-7 7-22,4-2-60,-4-1 67,2 3-88,0-7 77,1 7-82,0-3 37,3 4-1,-7 0 8,7-4 7,-2 4 17,-1-4 1,3 1-16,-2 0-2,-2-4 2,4 6 1,-6-6-107,4 4 100,-4-4-6,7 2 7,-4 1-11,0-4 44,3 7 0,-3-6-38,4 4 25,-4-4-9,3 6 26,-2-3-50,3 4-4,4-4-9,-3 4 26,3-4-34,-3 4 28,-1-4-54,0 3 41,0-3 8,4 0 1,-2 3 12,1-1 0,-5-2 1,-1 1 0,-3-3 20,3 3-33,0-4 30,4 6-22,-1-3 7,0 4 0,0-2-2,0-1 0,-3-3-7,1 3 1,-4-3-51,3 3-10,0 0 38,-1 3 18,7 1 0,-9-1-9,6 0 1,-5-3 4,3 0 1,-4-3 13,3 3 1,-3-3-14,3 3 0,-3-2 80,3 2-29,-4 0 9,6-1-41,-3 3 0,5-3 4,-1 4-12,-4 1 1,3-4 14,-2 0-20,2 0 1,2 0 10,-1 0 0,-3-3 10,0 3 23,0-4-34,3 6 0,0-5 5,1 3 0,-1-3 4,0 3 15,-4-4 0,6 3-19,-2-2 1,0-1-22,-3 4 30,0-4-8,3 6 0,3-6-1,0 5 1,1-4 15,-4 3-200,0-4 178,4 6-47,2-3 0,2 1 33,-2 0 1,-5-3-128,-3 3 97,-1-4 63,3 7-25,4-4 7,-3 0 57,4 3-69,-5-3-40,0 0 46,4 3-284,-3-3 49,4 5 57,-1-1 181,1 0 0,5-1-2,-1-2 1,-4 2-2,-2-1 0,0-2-94,0 1 65,-2 0 2,11 3 0,-5 0-69,5 0 1,-5-2 46,-4-1 32,-2 0 1,3 2 19,3-2-14,-7 2 1,7-3 18,-4 4-70,-4-3 70,9 2-29,-7-3-23,8 4 1,0-3 29,-3 0 1,-1-3-44,-2 3 0,-1-3 35,1 4 1,-2-4-7,-1 3 0,3-3 44,1 3 0,2-3-39,-3 3 1,5-3 17,-2 3 0,-1-3-12,1 4 1,1-5 54,2 1 0,0 1-46,1-1 0,0 3 4,3-3 1,-3 3-65,2-3 1,-1 3-9,-2-3 1,2 4-300,1 0 1,-1-2 110,5 1 0,0 0-772,6 3 0,-1-3 31,7 0 1008,-2 0 0,10 8 0,-3 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3T01:49:13.141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284 784 7601,'-6'0'-443,"1"0"896,5 0-267,-5 0-222,4 0 1,-5 1 146,6 3-104,0-3 70,0 9 1,0-8 69,0 6-57,0 0 0,0 3-31,0 0 1,4 1-25,0-1 0,0 0 28,-4 1 1,0 3-53,0 0 0,4 4 50,-1-4 0,1 5-94,-4-1 0,0-1 82,0 1 1,0 0-109,0 3 0,0-3 63,0 0 1,0-1 2,0 1 0,0 2 62,0-2 1,0-2-53,0-2 1,0 2 97,0 2 0,0-1-86,0 1 0,0-4 11,0 4 0,-4-4 8,1 4 1,-1-4-68,4 4 1,0-5 18,0 1 1,0 1-6,0 0 0,0-1 20,0-4 0,0 2-3,0 2 1,0-3 60,0 4 1,0-4-61,0 0 0,0 0 31,0 3 1,-1-2-40,-3 2 0,3 1-6,-3 0 1,2-1-48,2-4 0,0 2 69,0 2 0,-1-3-49,-3 4 1,3-4 36,-3 0 0,3-1 3,1 0 0,0 1-20,0-1 1,0 2 8,0 2 0,-4-3 0,1 4 0,-1-4 1,4-1 1,0 2 10,0 2 0,0-2-9,0 2 1,0-2 84,0-2 1,0 4-81,0 0 1,0 2 42,0-2 0,0-1-33,0 5 1,0-4-15,0 4 1,0-4-3,0 4 1,0 0-6,0 3 1,-4-3-10,0 0 1,0 0-7,4 4 0,0-2-6,0-2 1,0 3 20,0-3 1,0-2-26,0 2 0,0-1 21,0 1 0,-3 1 6,-1-5 0,0 5-7,4-1 1,0 1 19,0-1 0,0 3-12,0-3 1,0 1 1,0-1 1,-1 5-49,-3-5 0,3 5 43,-3-5 0,3-2-7,1 2 1,0-1 1,0 1 1,0-2 10,0-2 0,-4-2-9,0 2 0,0-2 1,4-2 0,0 2 23,0 2 1,-1-2 4,-3 2 0,3 1 17,-3-1 1,3 2-34,1-2 0,0-1-6,0 5 1,0-4 8,0 4 0,0-4-35,0 4 0,0-2 33,0 2 0,0 1 2,0-4 1,0 3 28,0-4 1,0 5 1,0-1 0,0-2 89,0 2 0,0-3-107,0 2 0,0-4 28,0 1 1,0 2-13,0-2 1,0 0-75,0-4 1,0 1 36,0-1 1,0 1-16,0-1 1,0 0 10,0 1 0,0-1-11,0 0 0,-4 4 23,0 1 0,1 0-12,3-1 1,0-1 51,0 5 1,0-4-44,0 4 0,0-5 19,0 1 1,0 1-21,0 0 0,0 2-3,0-2 0,0-1-21,0-4 1,0 4 31,0 0 1,0 1-2,0-5 1,0 4-11,0 0 1,0 2 12,0-2 1,0 1-13,0 3 0,0-1-38,0-3 1,0-1 32,0 5 0,0-4-2,0 4 0,0-4 22,0 4 1,0-4 1,0 4 1,0-2-23,0 2 0,-4 2 2,0-6 0,0 5-5,4-1 1,0-2 9,0 2 0,0-3-12,0 2 1,0-4 12,0 1 0,-3 2-2,-1-2 1,0 0-5,4-3 0,0-1-1,0 0 0,-1 4 1,-3 0 1,3 1 1,-3-5 1,3 0 8,1 1 0,0-1-7,0 0 0,0 5-16,0-1 1,0 0 8,0-4 1,0 1-3,0-1 0,0 4-5,0 0 1,-2 0-2,-1-3 1,1 3-19,-2 0 0,3 1 22,1-1 1,0-2 8,0 2 0,0-1-10,0 1 1,0-2 43,0 2 0,0-2-41,0-2 0,0 4 33,0 0 1,0 0-28,0-3 0,0 0 3,0 3 1,0-2-50,0 2 1,0 2 46,0-2 0,0 0-22,0-4 1,0 4 13,0 1 1,-4 0-3,1-1 0,-1-2-5,4 2 0,0 2 31,0 2 1,0 2-8,0-2 1,0 2 4,0-2 0,0 2-9,0 2 1,0-4 3,0 0 0,0 0-61,0 4 0,0-2 52,0-2 0,1 1-25,3-5 0,-3 4 19,3-4 0,-3 4-20,-1-4 0,0 0 8,0-3 0,0 3-7,0 0 1,0 4 18,0-4 0,0 2-1,0-2 0,0-1 17,0 5 0,0-2-20,0 2 0,-1 3 17,-3-4 0,3 0-14,-3 1 1,3-1-11,1 1 1,0 1-29,0-5 1,0 1-7,0-1 1,-1-2-14,-3 2 0,3-2 40,-3-2 0,3 4 31,1 0 1,-4 2-36,0-2 1,0-2 98,4 2 1,0 1-91,0-1 1,-4 5 40,1-1 0,-1-1-21,4 1 1,0-1 5,0 1 1,0 2 12,0-2 1,0-1-7,0 1 1,0-4 42,0 4 0,0-2-51,0 2 1,0-1 68,0-3 0,0-2-70,0 2 0,0 1-2,0-1 0,0 2-6,0-2 1,0-3-5,0 4 1,0 0-2,0-1 0,0 4 17,0-4 0,0 0-41,0-3 1,0 3 28,0 0 0,0 4 0,0-4 0,1 4 11,3-4 0,-3 5 5,3-1 0,-3 1-18,-1-1 0,0 1 7,0-4 1,0 4-7,0-1 1,0 1 6,0-1 1,0 1-7,0-5 1,0 4 4,0-4 0,0 4 22,0-4 1,0 0-30,0-3 0,0 3 1,0 0 0,0 4 0,0-4 1,0 0-1,0-3 0,0 4-5,0 3 0,0-3 9,0-1 1,0 2-8,0-2 1,4 5 3,0-1 0,0-3-7,-4 0 0,0-2 5,0 1 1,0-3 0,0 3 0,0 2-27,0-2 0,0 0 26,0-4 0,0 1-43,0-1 0,0 0-6,0 1 1,0-1 42,0 1 0,0 3-11,0 0 0,0 0 18,0-4 0,0 1-21,0-1 0,0 0-31,0 1 0,0 0 39,0 3 0,0-2 0,0 2 1,0-2 39,0-2 1,0 4 4,0 0 1,0 1 28,0-5 1,1 4-64,3 0 0,-3 2 13,3-2 0,-3-3 3,-1 4 0,0-4-39,0 0 1,0-1 25,0 0 0,0 1-5,0-1 0,0 0 79,0 1-41,0-1 1,0 0 44,0 1 1,4-1-67,-1 0 1,1 1-2,-4-1 0,0 0 13,0 1 0,0-1-15,0 1-11,0-1 1,0 0-7,0 1 1,0-1-5,0 0 1,0-3 16,0-1 0,0-3 105,0 4-105,0-1 0,0 5-11,0-1 0,0-3 13,0-1 1,0 1 12,0 3-58,0 0 0,0-3-94,0 0 0,0-5-352,0 5 248,0 0-199,0 3 0,1-4-164,3 1 598,-2-5 0,3 2 0,-5-5 0</inkml:trace>
  <inkml:trace contextRef="#ctx0" brushRef="#br0" timeOffset="2227">34 1124 8229,'-5'11'-1244,"3"0"1781,-6-4-70,6 3-64,-3-8 686,5 3-936,5-16 1,-3 4 2,6-8 0,-1-3 14,5-1 1,-1-6-49,0-2 1,1-4 135,-1 1 1,4-3-76,0-1 1,6-5-12,-2-3 0,6-2 18,1-2 1,1-3 8,-5 0 0,0 0 34,-3 3 1,-3 1 11,-4 0 1,-1 6-6,0 4 0,-4 3-302,-4 5 0,2-1-572,-1 2 1,1 6 452,-1-3 1,-3 3 54,3-3 1,-1 0 130,0 1 1,-1 0-100,1 3 1,-1-1 30,-2 5 0,4 0-77,-1 4 92,1-1 1,-4 5-62,0-1 56,0 6 1,0-5-18,0 3 19,0 3 85,0-4 1,0 14-24,0 2 1,0-1 1,0-2 1,0 1 35,0 6 1,0-2-48,0 2 0,0-1-31,0 1 1,0-1 32,0 4 1,0-4-6,0 2 1,0 0 1,0-1 0,0 1 29,0 0 1,0-4 20,0 3 0,4-2 109,0-2 0,-1 1-12,-3-1 0,2 0-65,1 1 1,-1-1-25,2 0 1,-2 1 6,2-1 1,-3 0-135,3 1 1,-2-1 132,2 1 0,-3 3-141,3 0 1,-3 1 16,-1-1 1,4-1-96,0 5 1,0 0 172,-4 4 0,0-4-44,0 0 0,1 0 165,3 3 1,-3 0-94,3-3 0,-3 1 12,-1-5 0,4 5-36,0-1 1,0-3 42,-4 0 0,3 0-26,1-1 0,0 0 34,-4-3-61,5-1 1,-4 0-10,3 1 1,1-5 52,-1 1 1,1-2-34,-1 2 0,-3 2-53,3-3 1,-2 2 54,2-1 0,-3 2-59,3-3 0,-3 4 26,-1 0 1,0-4-4,0 1 1,0-4-208,0 3 208,0-4-245,0 2 220,0-15 1,-3 6 74,-1-7-90,0 2 1,3-2 2,-3-1 0,3 5 16,-3-1 0,3 4-9,1-3-64,-5-1 1,3-3 73,-1-1 0,-3 1-53,3 0 1,-2-1 30,1 1 1,1-2-36,-4-2 1,3-2 72,-4-6 1,5-4 5,-5 1 1,2-6-8,-2 2 1,-1-1 1,6 0 1,-5 0 70,4 4 0,-3 5-95,3 3-8,0 5 25,-1-3-121,4 11 1,-6 1 75,4 5 1,1-1-4,-1-3 62,1 3 0,1-4 1,-3 5 111,3-5-139,-4-2 1,5 0 189,0-1 0,0 4-17,0-3 2,0 4 0,0-3-61,0 2-8,0 3 16,0-9-48,0 3 0,-4-4 29,0 0 0,1-1-32,3 1 0,0 0 122,0-1 1,0 4-113,0-4 0,0 7 103,0-6 1,0 2-67,0-2 0,0 3-67,0 0 20,0 1 0,0-1-149,0 1 100,0 4 34,0-2 31,0 15 0,0-1-40,0 10 1,0-4 6,0 4 1,0-1 18,0 1 0,0 3 6,0 1 0,1 0-79,3 3 1,-3 2 57,3-1 1,1 4-59,-1-1 0,-1 3 45,-3 1 1,4 0-134,0 0 0,0-3 126,-4-1 0,0-4-6,0 5 1,0-10 1,0 2 1,4-8 1,-1 0 0,1-6-254,-4-2 231,0-4-261,0 2 212,0-15 1,0 1-116,0-10 0,0 0 86,0-3 0,0-6-106,0-2 1,0-3 109,0-1 0,0-4-14,0 0 1,0-4 86,0 5 0,-4-5-72,1 4 1,-3-4 96,3 5 0,1-5-83,-1 4 0,-2 0 86,1 4 1,-4 4-37,4 0 0,1 8 8,3-1 1,-2 6 27,-1 2 215,1 0-129,-3 13 227,5-3-182,0 15 0,0-6-42,0 7 107,0-2 1,0 3-48,0-1 0,0-3-42,0-1 1,0-3 4,0 3 0,0-3 11,0 4 0,0-4 76,0 3-107,0 1 0,0 3-151,0 0 0,0 1 94,0-1 0,0 4-185,0 0 1,-1 6 52,-3-2 1,2 3-139,-6 5 1,1-1 50,-5 8 1,1-1-8,0 9 0,-6 1-72,-2 6 1,-1-1 95,1 5 1,-6-5-25,2 1 1,-2-6 45,2-2 1,1-5 133,-1-2 0,4-5-119,0-6 0,5-1-57,-1 1 0,7-5-3,5-3 1,1-3-474,2 0 255,0-6 0,2-1-104,1-5 504,4 0 0,9-10 0,2-3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3T01:49:24.858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45 568 8405,'-11'10'-223,"0"-2"45,4 2 0,-1-7 650,4 4 358,0-4 91,4 2-907,5-5 0,-2 0 1,4 0-30,1 0 0,3 0 128,0 0 0,1 0-33,-1 0 1,-2-4-34,2 0 0,-2-3 58,6 3 1,2-4-136,-2 4 0,1-3 139,-1 3 1,3-5-271,5 2 0,-1-2 54,1 1 1,-1-2-94,-3 3 0,5-3 99,-6-2 1,6 1-112,-5-1 1,3 1 106,0 0 1,0 3-12,-3 1 1,-1 3 31,-3-4 1,-3 6 17,3-2 1,-2-1 11,-2 1 0,-3 0 44,0 4 1,-5 0 3,5 0 7,-6 0 0,5 0 219,-4 0 15,-1 0-135,8 0 225,-9 0 464,4 0-760,-15 0 3,8 0-11,-14 5 29,15-3 1,-5 3 53,2-5-99,3 0 262,-4 0-270,15 0-50,-8 0 61,8-5-452,-5 3-23,-3-3-327,3 5 293,0 0-37,-4 0 538,4 0 0,-5 0 0</inkml:trace>
  <inkml:trace contextRef="#ctx0" brushRef="#br0" timeOffset="948">136 80 8374,'0'-7'-816,"0"-1"1,0 4 407,0-3 1,-1 3 843,-3-4 1,3 4-12,-3-3 0,2 4-75,-2 0 1,1 0 218,-4-1-31,-1 3-94,-3-4 7,0 0-45,-1 4-210,6-4-287,1 5 330,5 0-128,0 5 0,1 0 8,3 2 1,-3 0 2,3-4 0,2 0 14,2 4 0,-2-3 24,2 4 1,-1-1-4,5 5 0,-1-5-157,0 1 0,4-1 149,1 5 1,-1-1-210,-4 1 1,4-1 55,0 0 1,4-1 50,-4-2 1,6 5-8,-3-6 0,3 6-9,-2-6 1,2 3-40,-2 2 1,2-1-4,2 0 0,0 1-55,0-1 0,1 0 101,2 1 1,-2-1-108,2 1 0,-7-1 33,-3 0 10,1 1 0,-4-1 15,2 0 3,-7-4 8,-3 3-7,0-9 7,-4 4-3519,4-5 3522,-10 5 0,-1-4 0,-6 4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2T23:03:05.693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654 986 8186,'0'-9'493,"0"0"1,2 4-215,4-1 1,-4-1 430,4 1-328,-3 3-152,-3-11 0,0 9 58,0-7 1,0 6-228,0-5 0,-9 1 48,-3-2 0,-5-2-260,-7 1 120,-3-1 67,-8-4 1,-6-5 93,-7 0 0,4-2-235,-2 8 0,-2-2-149,-4-5 1,1 6 82,5-5 0,3 2 96,8 4 0,8-1-36,4 1 102,3-1 5,3 9 1,9 3-9,8 12 0,2 1-1,11 5 1,4 4 8,6-5 0,8 5-1,-2 1 0,4 4-25,2 2 0,7-5-1,6 6 0,3-5-142,7-2 1,-1 2 93,7-2 1,-6 1-56,6-1 0,-8-2 140,3-4 1,-7 4 150,-4-10 0,-14 7-133,-11-7 271,-4 1-235,-9 2 1,-11-4 130,-18 7 1,0-5-199,-10 6 0,0 0 88,-6 5 0,-2 0-133,-4 1 0,4-1 197,-3 2 1,-5-2 119,-1 1 1,3-1-91,2 1 1,-1 5 128,0 0 1,3 1-175,3-7 0,1 1-33,0 7 1,8-6-118,4 4 1,3-4 112,3-2 1,1 2-15,5-2 0,1-5 97,4 0 0,2-10 343,-9 4-396,11-3 0,-8-3 199,4 0-194,4 0 0,-11-9 30,6-2 0,1-4-76,6-2 0,0-8 63,0 2 1,0-7-217,0 1 1,0-10-128,0-2 1,0-5-310,0 5 1,0-9-119,0-4 1,6-6-460,1-9 1,6-11-1181,-1-8 1565,3-7 0,5-2 0,-4 25 699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3T01:41:37.11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305 761 8263,'0'55'0,"0"1"0,0 4 0,0 2-217,0 4 1,0 2 0,0 4-1,0 2 306,0 1 1,0 9 50,0-3 0,0 3 0,0-3 179,0-5-304,0 3 1,0 5-1,0 13 43,0-45 1,0 1-1,0 1 1,0 0-426,0-1 0,0-1 0,0 0 0,0 1 349,0-1 1,0 1 0,0 2 0,0 0 7,0 0 0,0 1 14,0 3 1,0 0 0,0-2 0,0 1-1000,1 3 0,-2 0 1003,-3 0 1,0 0-1,3 3 1,0 0 6,-1 0 0,-1 0 0,1 5 1,0 0-6,-1 1 1,0 0 83,2-1 0,0 2-84,-3 6 0,0 1 0,1 0 0,0 1 45,1 5 1,-1 1 0,-1-3 0,0 1-103,1-2 0,0 1 0,2-3 0,0 1 87,-2-2 0,0 1 0,-1 1 0,0-1-203,2-3 1,-1 0 0,-1-1-1,0-1 108,1-10 1,0 0 28,2 4 0,0 0 1,-3-2-1,0 0 1,4 2-1,0 0-45,0-4 1,0 0-1,0-3 1,0 0 16,0-6 0,0 1 1,0 0-1,0 2-29,0 3 1,0 0-1,0 3 1,0 0 65,0 1 0,0-2 1,0-3-1,0-1-8,0-6 1,0-1 0,0-1 0,0 0 565,0 43 0,0-1-588,0-6 0,0-9-174,0-8 1,-2-14 28,-3-10-60,3-7 1,-8 2 0,6-12 1025,-2-6-774,0-3 0,6 5 0,0 2 0</inkml:trace>
  <inkml:trace contextRef="#ctx0" brushRef="#br0" timeOffset="1323">340 464 8444,'0'-9'-2708,"0"-7"2708,0 14 505,-8-13-139,6 13-88,-5-6 171,7 8 2,0 0-233,-8 0-211,6 0 129,-6 0 0,8 2-192,0 4 1,-6-2 70,0 7 0,-1 1 8,1 5 0,4 3-29,-4 3 1,-4 4 47,-1 8 0,1 2 2,-2 4 0,1 3-5,-7 9 0,-1-3-85,-4-3 0,3 1 43,-3-7 1,-2 6-13,1-7 1,7-5-1,5-6 1,3-13-18,-3 1 18,-4-11 0,16 0 12,0-12 1,2-5 15,10-13 0,0-3-20,5-8 1,3-9 80,3-9 0,-2-7-74,8-10 1,-2-5-214,3-1 0,-5-6 213,-8 7 0,3-7-1,3 7 1,-4-1 165,5 6 1,-11 16-147,-1 7 0,-6 12 211,5 12-174,-7 0 38,4 21 1,-8 2 32,0 11 0,0 11 8,0 1 1,6 0 206,0-5 1,5 7-249,-5 4 0,8-2 121,-3 2 1,5-2-125,1 3 1,1 3 76,-1-4 0,1 4-58,-1 2 0,3-2 15,3-4 1,-4 6-67,5 0 0,-5-1-22,-2 7 1,-1 2 6,-4-2 1,3 7-5,-3-1 0,1-3-118,-1 3 1,2-8 82,-9 1 1,7-10-97,-6-7 1,5 2 115,-5-2 1,2-5-139,-2-7 157,-4-7-17,6 12-42,-1-14 2,-5 6-1,6-8 4,-8 0-26,0-8 0,0 4 23,0-8-312,0 8 262,-8-11 0,1 5-3,-5-7 1,-4 5-12,5 0 0,-5 7-108,-1-7 0,-7 0-13,1-5 0,-2-1 114,2 1 0,1 3-11,-7-3 0,0 3 1,-6-9 1,0 9 81,0 3 0,0 1-56,0-2 1,1-1 18,-1 7 1,5-6 60,1 7 1,8-1-78,-2 6 0,3 2 141,3 4 1,1-3-114,5 9 1,3-6-117,8 6 100,-8-9-324,6 13 96,-6-14-5,8 6 0,2-8-204,4 0 1,4 0 126,7 0 1,1 0 361,-1 0 0,9-8 0,1-2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3T01:41:41.300"/>
    </inkml:context>
    <inkml:brush xml:id="br0">
      <inkml:brushProperty name="width" value="0.11429" units="cm"/>
      <inkml:brushProperty name="height" value="0.11429" units="cm"/>
    </inkml:brush>
    <inkml:brush xml:id="br1">
      <inkml:brushProperty name="width" value="0.08571" units="cm"/>
      <inkml:brushProperty name="height" value="0.08571" units="cm"/>
    </inkml:brush>
  </inkml:definitions>
  <inkml:trace contextRef="#ctx0" brushRef="#br0">71 627 13079,'-10'-2'-925,"4"-4"1,2 4 1089,-2-3-306,4 3-180,-5 2 658,-1-8-285,6 6 1,-8-6-239,4 8 283,4 0-71,-5 0 54,7 0 207,0 8-215,0-6-103,0 6 194,0-1 0,2-5-55,3 4 0,-1-4-9,8-2 0,-6 2-3,5 4-176,1-4 0,6 6 54,-1-8 1,0 0 246,1 0 0,-1 0-37,1 0 0,5 0-24,0 0 0,3 0-74,-3 0 1,-2 0-55,8 0 1,-1 0 9,1 0 1,4 5-9,-4 1 0,2 0-16,-2-6 0,10 6-19,-4 0 0,5-1 26,1-5 0,12 6 9,11 0 0,11 0 21,7-6 1,11 0-418,6 0 1,-2 0 381,2 0 1,-44-1 0,0 0-12,3-2 0,1 0 0,6 2 0,0-2 7,-4-3 1,0 1-1,1 2 1,0 2 1,-3-2 1,-1 0 0,4-1-1,0 0-9,-4 1 1,0 0 0,5 0-1,1 1-6,-3 1 0,0 2 1,-4-1-1,0 0-50,1 0 1,1 0-1,-2 0 1,0 0 38,-1 0 1,-1 0 0,2 0-1,0 0 8,1 0 1,1 0 0,-1 0 0,0 0-13,6 0 0,0 0 0,1 0 0,0 0 31,-1 0 0,0 0 1,5-3-1,0 0-264,1 0 1,0 0 0,1-1 0,1 0 288,1 1 0,0 0 1,3 2-1,-1 0-24,-5-2 1,0 1 0,5 0 0,1 2 5,0 0 1,0 0 0,-2-3 0,-1 0 21,0 0 1,0 0-1,0 0 1,1 0-4,-1 3 0,0 0 0,0 0 0,-1 0-15,-1 0 1,-2 0 0,-3 0 0,0 0 8,-2 0 1,0 0 0,7 0 0,2 0-113,-1 0 1,1 0 0,2 0 0,0 0 34,-5 0 1,-1 0-1,-1-2 1,0-2 29,2 1 1,0 0-1,4 0 1,1 1-6,7 1 0,-1 2 1,-3-2-1,-1 0-3,-4-2 0,0 0 0,2 2 0,1 0 12,3-2 0,0 0 1,1-1-1,1 0 5,0 1 1,1 1 0,-2-2-1,-1 2 66,-4 2 0,1 0 1,2-3-1,1 0-60,5 0 1,1 0 0,0 0 0,-1 0-2,-5 3 0,-1 0 0,4-2 1,-1-2-5,-2 2 0,-1-1 1,-3-1-1,0 0 5,0 1 1,1 0 0,0 1-1,-1 0 44,1-4 1,0 1 0,0 2 0,1 2 76,-1-2 1,-1 0 0,-1-1-1,0 0 2,-4 1 1,0 0 0,6-3-1,3 1-57,2 1 1,1 2-1,-4-2 1,-1 0-62,-1 1 1,-1 0-1,2 2 1,0 0 31,1-1 0,1-2 0,5 1 0,1-1-157,2 1 0,0 0 0,-3-1 1,-3 0-336,-5 1 0,0 0 1,5 2-1,3 0 213,3-1 0,0-2 0,-3 1 0,-1-1 94,-7 1 1,-1 0 0,3 0 0,0 0-226,-5 3 0,-1 0 0,3-1 0,0 0 278,-2-2 0,-1 0 1,-3 2-1,-2 0-49,-9-1 0,0-1 0,6 1 0,1 0 231,-2-1 1,2 0 0,1 2 0,1 0-63,1-2 1,-2 0 0,0 2 0,-2 0-3,-3 1 0,1 0 0,6 0 1,1 0-25,4 0 1,0 0 0,-1 0 0,0 0-3,-3 0 0,1 0 0,3 0 0,0 0-41,-3 0 1,0 0 0,4 0-1,1 0-59,-2 0 0,-1 0 1,1 1-1,-2 0 43,-4 2 1,0 0-1,2-2 1,0 2-96,-2 3 1,0-1 0,1-2-1,-1-2 49,1 2 1,-2 0 0,-5-1 0,-1 0-81,-8 1 0,0 0 0,3-2 1,-1 0-60,45 5 0,-43-5 0,1 0 42,-5-2 0,0 2 1,2 1-1,-1 1 196,46 3 0,0-2 0,-8-2 0,0 6 0,3 1 0</inkml:trace>
  <inkml:trace contextRef="#ctx0" brushRef="#br1" timeOffset="1417">18024 522 8406,'-10'-9'952,"2"-7"-873,8 14 0,-2-6 199,-3 8-82,3-7 0,-8 5-169,4-4 0,2 4 169,-7 2 0,5-6-55,-6 0 0,6 0-48,-5 6 0,-1-5-154,-5-1 0,-1-6 108,1 6 1,-9-7-142,-3 1 0,-4 2 14,-2-1 0,-5-7 134,-1-5 0,-6-6-92,7 6 1,-7-8 47,6 1 1,0-3-74,7-1 0,1 4 99,3 1 1,3 10 5,4 1 1,4 3-23,-5 9 1,13 2-1,5 10 1,4 4 60,2 7 0,0 3-57,0 3 0,2-4 78,4 5 1,3 1-66,9-2 1,1 0 58,5-5 0,-3-1-49,8 1 0,-6-1 5,6 1 0,0-1-50,6 1 0,0-7-8,0 1 0,2-2-91,4 1 0,-2 5 76,7-5 1,-1 3-101,1-2 1,3-3 112,-8-3 0,-1-2-42,-5 8 23,-7-8-10,-11 3 96,-9-7 0,-12 0 16,-8 0 0,-1 6 8,-16 0 1,-1 2-60,-4-2 0,-3-5 146,-4 5 0,2 2-131,-7-2 0,-1 6 19,-5-7 0,5 7-32,0-6 0,7 7 1,-7-1 1,6-2-34,-5 1 0,7 1-14,-2 6 0,10-7 100,2 1 0,8-3-30,-3 3 110,13 4-93,3-14 119,8 5 0,2-7-204,4 0 0,2-7 4,3-5 0,5 0 17,-5-5 1,-1 7-133,2-13 0,-8 7-82,1-7 0,3-4 43,-2-2 1,0 2 74,-6-2 0,0-1 18,0-5 1,0-5 140,0-1 0,0-6-70,0 7 0,-2-3 27,-4 2 1,2 4-77,-7-3 0,7 10-31,-2 7-372,-4 4 361,0 9 1,1 4-320,3 12 0,4 6 122,2 11 1,8 2-452,3 4 1,5 4-40,1-4 782,1 4 0,7 2 0,2 0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3T01:45:47.388"/>
    </inkml:context>
    <inkml:brush xml:id="br0">
      <inkml:brushProperty name="width" value="0.17143" units="cm"/>
      <inkml:brushProperty name="height" value="0.17143" units="cm"/>
      <inkml:brushProperty name="color" value="#F6630D"/>
    </inkml:brush>
  </inkml:definitions>
  <inkml:trace contextRef="#ctx0" brushRef="#br0">88 245 8162,'2'-16'-2089,"4"5"2280,-4 3-321,6 8 120,-1 8 1,-5 2-8,4 7 0,-4 0-124,-2 1 1,0-1 143,0 1 0,0-1-15,0 1 0,0-1-20,0 1 24,0-1 10,0 1 0,0-1-2,0 1 0,0-1 0,-8 0 0,-1 1 0</inkml:trace>
  <inkml:trace contextRef="#ctx0" brushRef="#br0" timeOffset="975">18 262 8162,'0'-17'-2242,"0"0"2259,0-1 15,0 1-13,0-1 0,-2 3 1,-4 3 1,5 2 17,-5 4 44,4 5-42,2-15 9,0 14 8,0-13 15,0 13 1,0-8 55,0 4-49,0 4 1,0-8 201,0 5-230,0 3 0,0-8 140,0 4-64,0 4 94,0-6-237,0 1 19,8 5-10,-7-6-57,7 8 1392,-8 0-1230,0-8 0,0 6 311,0-6-204,0 24 1,0-10 196,0 11-278,0-3 0,0 5-64,0 5 0,0-5 53,0 4 1,2 4-161,4 3 1,-4 3 86,4 1 0,1 3-70,-1 4 0,2 2 20,-2 3 1,-2 5-34,7-5 0,-5 5 59,6 1 0,-8 1-1,2-1 0,-3-5-17,3-1 0,-4-7 19,4 2 0,-2 1-45,2-1 0,-4 0 47,4-6 0,-5 0-136,-1 0 1,6 5 43,0 1 1,0 2 28,-6-2 0,6 1 7,0 5 0,1 7 2,-1-7 1,-2 5 128,8-11 1,-8 0-79,1-6 0,3 0 18,-2-1 0,2-4-32,-2-1 1,-3-6 15,9 6 1,-6-2-9,6 2 1,-7 2-2,7-7 0,-8-1-23,2-6 0,1 7 16,-1-1 0,6 0-324,-6-5 252,0-1 0,-6 1-160,0-1 0,0-5-126,0-1-105,0-7 235,0 12 298,0-14-51,0 6-214,-8-8 557,6 0 140,-6 0-436,8-8-248,-8 6-74,6-14 164,-5 14-15,7-13 37,0 13 61,0-14-121,0 14 212,0-13 0,0 11-114,0-8 1,0 7-82,0-7-25,0 8-248,0-11 191,0 5 1,0-2-34,0 1-198,0 7 175,0-12-64,0 14 1,0-8 312,0 5 0,0 3 0,0-6 0</inkml:trace>
  <inkml:trace contextRef="#ctx0" brushRef="#br0" timeOffset="1642">88 70 8221,'2'-11'-240,"4"-1"-269,-4 8 1231,6-11 14,-8 13-419,0-14-104,0 14 0,0-4-77,0 12 82,0 4 0,0 2-108,0-1 1,0 1 9,0 5 1,0 1-117,0-1 1,0 1 2,0-1 1,0 1 67,0-1 1,0 1-72,0-1 1,0 6 42,0 1 0,1 1-146,5-2 0,-4-2 73,4 9 0,2-7-90,-2 6 0,1 0 94,-1 6 1,-2 8-95,8 3 1,-8 5-48,1 1 1,3 2 86,-2 5 1,2-5-181,-2 4 0,-4 8 68,3-2 1,3 8-92,-2-8 1,6 4-55,-7 2 0,3 13 333,-2 5 0,-4 1 0,8-4 0,-1 3 0,3 7 0,-6-45 0,0 1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3T01:47:21.415"/>
    </inkml:context>
    <inkml:brush xml:id="br0">
      <inkml:brushProperty name="width" value="0.17143" units="cm"/>
      <inkml:brushProperty name="height" value="0.17143" units="cm"/>
      <inkml:brushProperty name="color" value="#F6630D"/>
    </inkml:brush>
    <inkml:brush xml:id="br1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823 2740 7566,'-5'6'217,"1"2"-30,4-7-201,0 3-11,0 0-50,0-3 148,0 7-4,4-3 127,-3 0-162,7 3 1,-6-2 134,4 3-80,-4-4-155,6 3 126,-7 1-45,12 1 1,-10 7 27,6-5 14,-2 0 17,2 1-32,0-2 104,1 6-86,-1-3-118,0 5 65,0-5-24,0 3 0,0-3 33,1 1 0,-1 1-48,0-4 33,-4 1 0,3-4 57,-2 0 1,-1 0-53,2 0 1,-4-3 10,3 1-1,-4-1 0,6 3 2,-2 0 1,-1-3-183,1 0 181,-4 0-106,11 4 74,-7 3 20,11-3 1,-7 6-20,2-3 1,-4-4 68,-2-3 0,0 0-50,3 3 1,0 0 0,0 0-4,1 1 5,-1-1 1,0 3-7,0 0 10,0 1-30,0-4 18,1 4 1,-4-3 88,0 2 9,-4-1 13,6-2-10,-3 4 27,4-3-124,1 8 0,-1-8 32,0 2 0,-3-2-95,0-1 116,0 1-188,3-1 149,5 0-82,-4 0 103,3 0-17,-4 0 0,0 1 73,1-1 1,-4-3-71,0 0-6,-4 0 1,9 3 5,-2 1 1,3-4-34,-3 0 38,0 0 0,3 3-91,0 0 67,1 0 0,-4 1-7,0-1 92,0-4-75,0 7 194,1-6-189,-1 8 0,0-8 145,0 0-87,-4-4-13,3 6-46,-3-3 3,5 4-116,-1 5 140,0-4-83,0 7 0,0-7 44,1 2 0,-4-1-15,0-2 1,-3-3 5,3 0 0,-3 0 43,3 3 1,-3-2-39,3-1 4,-4-4-14,6 9 13</inkml:trace>
  <inkml:trace contextRef="#ctx0" brushRef="#br0" timeOffset="1">1674 3842 10431,'3'1'4,"3"11"-21,-2-8 19</inkml:trace>
  <inkml:trace contextRef="#ctx0" brushRef="#br0" timeOffset="-1">1693 3864 10425,'2'1'2,"4"8"5,0-3 1,-3-1-10,3 1 34,-2-2-31</inkml:trace>
  <inkml:trace contextRef="#ctx0" brushRef="#br0" timeOffset="-3">1729 3903 10476,'3'3'2,"5"5"-10</inkml:trace>
  <inkml:trace contextRef="#ctx0" brushRef="#br0" timeOffset="-5">1748 3922 10476,'2'3'2,"7"6"13,-4 0-8,8-4 142,-11 3-132,10-3 104,-7 4-97,8-3 10,-3 2-78,4-3 87,-5 0-131,0 3 97,0-3 0,0 1-34,1 0 1,-4-3 13,0 4 115,0-5-62,3 6 11,0-3 140,0 4-148,5 0-66,0 0 81,0 1-122,4-1 109,-8 0-40,7 0-12,-7 0 2,4 0-7,-9 1 23,3-1-27,-3-4 21,4 3 0,-3-3-26,0 4 25,-4 1-109,7-1-56,-4 0 66,4 0 1,0-3 106,0 0 1,-3-3-65,0 3 40,1-3 0,2 5-57,0-2 150,-4-2-118,3 4 111,1-3-67,2 4 1,2-3 11,-4 1-21,0-5 0,0 3 0,0-2 2,-3-2-2,2 7 0,1-7 0,1 7 0,6-6-4,-3 4 4,-5-4-1,0 6 2,1-6-2,1 6 1,4-7 1,-5 7-2,0-2 2,0-2-2,0 4 2,1-3-138,-1 4 130,4-3 1,-3 2 99,2-2-107,-5-2 72,1 4 1,-3-6-58,4 4 38,-4-4-18,3 6-13,-3-7 19,4 8 3,1-8-4,-5 7-9,7-7 93,-6 7-87,7-3-27,1 4 0,-1-3 20,2 1 1,-2-4-30,-3 3 1,-1-3-67,0 3 95,-4-4-237,7 6 205,-1-3-104,7 4 63,0 1 72,-3-1 1,1-3-17,-4 0 0,-3-3 5,-3 3 1,0-3-10,4 3 0,-1-3 3,0 3 1,0-2 24,0 2 0,-3-3-20,1 3 5,-1-4 0,3 6-5,0-2-3,-4-2 1,7 4 39,-5-3-13,6 1 5,-4 2 8,0-3-24,0 0 201,1 3-174,-1-7-57,4 7 0,-3-6 64,-8-1-88</inkml:trace>
  <inkml:trace contextRef="#ctx0" brushRef="#br1" timeOffset="-141282">13471 5666 10007,'15'-1'1,"25"1"1,3 0-17,-2 0 0,-2 0 18,7 0 1,1-2-59,5-4 1,0 4 47,1-4 0,-7 4-3,1 2 1,-2 0 31,1 0 1,-3 0 3,-8 0 0,0-1 25,0-5 1,-2 4 11,-4-4 1,4 4-36,-4 2 0,4 0-5,2 0 1,0 0-12,0 0 1,-6 0 17,0 0 0,0 0-40,6 0 1,0 0 38,0 0 1,-2 0-7,-4 0 1,4 0 24,-4 0 1,4 0 2,2 0 0,-6 0-52,0 0 0,-6 0 30,6 0 1,-1 0-30,1 0 0,2-6 29,-8 0 0,6 1-67,-6 5 0,9 0 27,-3 0 0,4 0-11,2 0 0,-2 0-7,-4 0 0,7 0 11,-6 0 0,6 0 16,-6 0 1,1 0-5,-2 0 0,4 0 8,-4 0 0,-4 0-6,-4 0 0</inkml:trace>
  <inkml:trace contextRef="#ctx0" brushRef="#br0" timeOffset="12">0 0 13443,'2'7'16,"4"17"47,2-5-83,-2 4 1,-5-3 61,5-3 0,2 7-19,-2-1 0,2 0-3,-3-5 1,-3 5 43,4 0 1,-2 0-55,2-5 0,-4 1-11,4 5 0,-4-3 13,-2 8 1,5-6-13,1 6 0,0-5 17,-6 5 0,2 0-35,4 6 0,-4-2 28,4-4 1,-2 2 91,1-8 0,-3 8-103,4-2 1,2-1-1,-2 1 1,5-8-10,-5 2 0,6 3 26,-6-3 0,5 2 7,-5-2 1,6-3-6,-6 3 0,1 2-2,-1-1 0,-2 1-10,8-2 1,-8-3-12,1 3 0,-1 2 4,2-2 0,-4 1 0,4-7 1,-4 6 85,-2 1 0,6 5-73,-1-6 1,1 2 114,-6-1 1,2-5-102,4 4 1,-4 2 71,4-1 1,-2-1-56,1-5 1,-3-1-10,4 0 1,2 7-34,-2-1 0,2 0-6,-3-5 0,-1 1-106,8 4 1,-8-3 77,2 3 1,1-2-34,-1 3 1,2-5 53,-2 4 1,-2 3-7,7-3 0,-5 6 39,6-6 1,-8 8 92,1-1 0,5 1-47,2-2 0,-3 4 19,3-4 1,-6-2-41,6 2 1,-7-2-6,7 2 0,-6 2-126,6-7 0,-3 5 79,3-6 0,1 6-81,-7-6 0,8 1 92,-2-7 0,1 6-31,-1 1 1,3 5 31,-3-6 0,1 0-1,-1-5 1,4 1 4,-5 5 1,3-5-18,-2 4 1,3-3 21,-3-3 1,-3 6-8,3 1 1,-2 1 7,1-2 0,5-3-11,-4 3 0,-3 2 10,3-2 1,-2 3-16,1-3 1,5-4 2,-5 5 0,3-3-8,-2 2 1,3-3 9,-3 3 1,-3-6-27,3-5 0,-2 4 23,1-5 1,5 5-7,-4 1 1,-3 1 0,3-1 0,-6 1 125,5-1 0,-1 1-68,2-1 1,1 0 8,-7 1 1,6-6 14,-6-1 1,5 1 12,-5 5 0,6 1-30,-6-1 1,1-5-1,-1 0 0,-2-1-108,8 7 0,-6-1 96,5 1 0,-5-1-119,6 1 1,-8-11 77</inkml:trace>
  <inkml:trace contextRef="#ctx0" brushRef="#br0" timeOffset="13">1234 3445 15960,'2'3'5,"3"3"0</inkml:trace>
  <inkml:trace contextRef="#ctx0" brushRef="#br0" timeOffset="11">1252 3468 15985,'2'3'3,"-1"-1"-6</inkml:trace>
  <inkml:trace contextRef="#ctx0" brushRef="#br0" timeOffset="9">1270 3500 15946,'4'9'-12</inkml:trace>
  <inkml:trace contextRef="#ctx0" brushRef="#br0" timeOffset="6">3161 4774 10786,'3'0'19,"20"0"123,1 2-47</inkml:trace>
  <inkml:trace contextRef="#ctx0" brushRef="#br0" timeOffset="5">3235 4783 11117,'5'1'-14,"6"5"-20,1-4 70,6-2 0,-12 2-88</inkml:trace>
  <inkml:trace contextRef="#ctx0" brushRef="#br0" timeOffset="3">3290 4795 11059,'8'3'-72,"10"2"-20,-1 1 0,0-6 67,1 0 0,-1 2-34,1 4 46,-1-4 1,1 6-10,-1-8 1,-5 2 7,0 3 1,-7-3-39,7 4 51,0-4 1,5-2-7,1 0 0,-7 6-15,1 0 1,-1 0 14,7-6 0,-1 2 13,1 3 0,-1-3-15,1 4 0,-1-4 9,1-2 0,1 6-9,4 0 1,-3 0 47,3-6 0,-3 0-18,-3 0 0,6 1 3,1 5 1,-1-4-11,-6 4 1,7-4-5,-1-2 0,0 2 31,-5 4 0,1-4-29,4 3 0,-3-3 3,3-2 1,-4 6-9,-1 0 1,-1 0-2,1-6 0,-1 6-22,1 0 0,-1-1 39,1-5-38,-1 0 0,1 2 21,-1 4 1,1-4 0,-1 4 1,0-4-8,1-2 0,-1 6-1,1-1 0,5 1 3,0-6 0,3 2 2,-3 4 0,-4-4 2,5 4 1,3 2 4,2-3 0,-2 1 9,2-6 0,-6 6 21,7 0 1,-7 0 73,6-6 1,-6 6-62,6-1 1,-7 1 60,1-6 1,-2 0-83,3 0 0,-11 2-13,5 4 0,-5-4-73,5 4 0,-1-4 95,1-2 0,-1 2-136,1 3 118,-1-3 1,0 6-50,1-8 1,-1 2 20,1 4 17,-1-4 0,1 6-18,-1-8 0,1 0 29,-1 0 0,3 5-16,3 1 1,-4 0 1,5-6 0,-3 2-11,2 4 1,-3-4 10,3 4 0,2-5-23,-2-1 0,3 6 16,-3 0 1,-2 0-37,8-6 1,-5 0 55,5 0 0,-8 0 2,2 0 0,-3 6 43,-3 0 0,1-1 88,-1-5-141,1 0 1,-1 0 11,1 0 1,-1 0-25,1 0 0,-7 0 30,1 0 1,-1 6-69,7 0 1,-1 0 58,1-6 1,-1 0-83,1 0 1,-1 0 52,1 0 0,1 0-5,4 0 0,-1 2 84,7 4 1,-6-4-71,6 3 0,-5-3 1,5-2 1,-6 0 5,6 0 1,-6 0 139,6 0 1,-5 0-121,5 0 1,-2 0-8,2 0 1,-4 0-22,-7 0 0,5 6-4,0 0 0,1 0-39,-7-6 1,2 0 59,5 0 0,-5 0-32,4 0 0,-3 6 14,-3-1 0,1 1-45,-1-6 1,3 0 34,3 0 0,-4 0 7,5 0 1,1 0-47,-2 0 0,8 0-5,-2 0 1,-2 6 46,3 0 0,-7 0-10,6-6 1,-2 0 26,2 0 1,2 0-26,-7 0 0,5 6 13,-6-1 1,6 1-15,-6-6 0,1 0 38,-7 0 0,6 0-19,1 0 1,-1 0 6,-6 0 0,1 6-6,-1 0 0,1 0-6,-1-6 1,3 0 57,3 0 1,-4 0-55,5 0 0,-5 0-4,-1 0 1,-1 2 9,0 3 0,3-3-8,3 4 0,-3-4-1,3-2 1,-2 0-4,2 0 1,-1 0 16,7 0 0,-8 6-9,3 0 1,3 0 41,2-6 1,-4 0-44,-2 0 1,3 0 54,-3 0 1,2 0-27,-2 0 0,-3 0 2,3 0 0,-4 0 77,-1 0-78,-1 0 0,1 0-72,-1 0 0,1 2 62,-1 3 1,1-3-138,-1 4 0,1-4 120,-1-2 0,1 0-58,-1 0 1,1 0 40,-1 0 0,2 0 1,5 0 1,-5 0-5,4 0 1,-1 0 3,1 0 0,-2 0-31,8 0 1,-5 0 30,5 0 0,-6 0-15,6 0 1,-2 6 12,2 0 0,3 0-129,-9-6 1,6 0 110,-6 0 1,6 0-64,-5 0 0,-1 0 123,-6 0 0,3 0-76,3 0 1,-4 5 48,5 1 1,-5 0-39,-1-6 0,5 0 80,0 0 1,6 0-63,-5 0 0,5 0 60,-6 0 0,8 2-35,-2 4 1,-2-4 5,2 3 1,-1-3-12,1-2 1,4 0-2,-4 0 0,2 0 4,-2 0 0,2 0-6,-8 0 0,6 0 60,-5 0 0,5 2-54,-6 4 0,6-4 75,-6 4 1,1-4-63,-7-2 0,6 0-20,1 0 0,-1 0-22,-5 0 1,1 0-1,4 0 0,-1 0-44,7 0 1,-8 0 68,2 0 0,3 6-18,-3 0 1,8-1-1,-2-5 1,-2 0 8,2 0 0,0 0-13,6 0 1,-2 0 10,-4 0 1,4 0 10,-4 0 1,-1 2 3,1 4 1,-8-4 44,2 4 0,-3-4-52,-3-2 1,1 0 41,-1 0 1,1 0-36,-1 0 0,1 0 1,-1 0 0,0 0 8,1 0 1,5 0-122,1 0 0,5 0 67,-6 0 1,8 0 30,-2 0 0,2 0 18,-2 0 0,4 0-25,-4 0 0,-2 2 56,3 4 1,-3-4-49,2 3 0,2-3 29,-8-2 0,6 0-7,-5 0 1,5 0-16,-6 0 0,0 0-5,-5 0 1,5 0-2,0 0 0,1 0-46,-7 0 1,6 2 48,1 4 0,1-4-14,-2 4 1,2-4 8,4-2 0,-1 0 107,-5 0 0,-2 0-102,8 0 1,-1 0 53,1 0 0,2 0-47,-8 0 1,6 2 14,-6 4 1,8-5-123,-1 5 1,-3-4 115,2-2 0,-6 0-38,6 0 0,-6 0 21,7 0 1,-9 0 10,2 0 1,2 0-17,-1 0 0,1 0 6,-2 0 0,-3 0 28,3 0 0,-4 6 9,-1 0 1,5 0-55,0-6 0,6 0 34,-5 0 0,5 0-106,-6 0 0,12 0 89,-6 0 1,8 0-150,-8 0 1,6 0 123,6 0 0,-4 6-24,3-1 0,-3 1 15,-2-6 1,-6 0-8,0 0 0,-1 0-20,1 0 0,-4 0 19,-8 0 1,7 0 91,-1 0 1,0 0-79,-5 0 0,-1 0 62,1 0 1,1 0-51,4 0 0,3 0 64,3 0 0,4 0-42,-4 0 1,4 0 3,2 0 1,0 0-1,0 0 0,-1 6-9,1 0 0,0 0 1,0-6 1,-2 0 0,-4 0 0,-1 0-127,-5 0 0,-4 0 110,5 0 1,1 0-26,-2 0 1,0 0-39,-5 0 0,1 0-14,4 0 0,-1 0 47,7 0 1,0 0 3,6 0 1,-2 0-26,-4 0 1,10 0 20,-4 0 0,4 0 8,-4 0 1,-1 0-19,1 0 1,4 0 115,-4 0 0,4 5-52,-10 1 0,4 0 6,2-6 1,-2 0-146,-4 0 1,2 0 109,-8 0 1,3 0-125,-3 0 1,4 0 68,8 0 0,0 0 12,0 0 1,0 0-10,0 0 0,5 0 104,1 0 0,0 0-55,-6 0 1,0 0 6,0 0 1,0 0-28,0 0 0,-2 0 17,-4 0 0,2 0-50,-8 0 1,6 2 48,-6 4 0,3-4-49,-3 4 0,-2-4 19,8-2 1,0 0 107,6 0 0,0 0-49,0 0 1,-6 0 98,0 0 0,6 0 56,6 0 1,-6 0-91,-6 0 0,-2 0 99,2 0 1,3 0-118,-9 0 0,6 0 31,-6 0 1,0 0-6,-5 0 1,-1 0-93,1 0 1,-1 1-55,1 5 0,-5-4 104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3T01:47:24.672"/>
    </inkml:context>
    <inkml:brush xml:id="br0">
      <inkml:brushProperty name="width" value="0.17143" units="cm"/>
      <inkml:brushProperty name="height" value="0.17143" units="cm"/>
      <inkml:brushProperty name="color" value="#F6630D"/>
    </inkml:brush>
  </inkml:definitions>
  <inkml:trace contextRef="#ctx0" brushRef="#br0">74 10 7174,'10'0'-521,"3"0"431,-8 0 198,0 4-139,3-3 132,-3 3-277,0 0 134,3-3-40,-7 3-184,3-4 251,-12 0-8,2 0-19,-11 0 176,2 0 0,-2-1-67,2-2 190,2 2 121,3-3-147,1 0 133,0 3-168,4-3-50,-3-1 53,7 4 716,-3-3-765,12 8 1,-2-2 84,6 5-151,-2-5 43,4 6 0,3-4-184,4 2 0,-2 1 97,-4-4 1,0 3-305,4-3 0,2 4-31,1-4 1,-1 3-157,-3-3 0,1 1-42,-1-1 1,-3-2 492,1 2 0,-5-2 0,2-1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3T01:47:30.405"/>
    </inkml:context>
    <inkml:brush xml:id="br0">
      <inkml:brushProperty name="width" value="0.17143" units="cm"/>
      <inkml:brushProperty name="height" value="0.17143" units="cm"/>
      <inkml:brushProperty name="color" value="#F6630D"/>
    </inkml:brush>
  </inkml:definitions>
  <inkml:trace contextRef="#ctx0" brushRef="#br0">19 19 7914,'-5'-5'-477,"1"1"1187,0 4-802,3-4 226,-3 3 264,4-3-339,4 12 0,-2-5 18,4 6 49,-4-6-258,6 5 224,-7-3-263,8 0 226,-4 4-165,4-4 100,-4 4-12,3 0 184,-3 0-153,9 0-6,-4 0 23,3 1-47,-4-1 54,0 0-69,0 0 86,1 0 1,-1-2 56,0-1-27,-4-4-67,3 6 1,-3-6 30,5 4 0,-4-3 12,0 3 59,-4-4-72,6 6 0,-3-6 34,4 5-6,-4-5-2,4 6 35,-4-3-38,0 0-5,3 3 11,-3-7-89,4 7 80,0-3-27,1 5 0,-4-4 11,0 0 3,-4-4 37,6 6-32,-3-3-4,4 0 0,-3 3 18,0-2 138,-3-1-114,5 3 104,-3-3-137,0 0 20,3 3-196,-7-7 110,3 3 1,-11-8 14,-2-2-43,-2 2 0,1-7 27,1 1 1,0 2 0,0 2 1,0 0 8,0-3-3,-1 4 1,1-3 89,0 2-87,0 1 1,0-3 19,-1 2 1,1 1-6,0-1 17,0 4 0,0-6 88,0 2 18,3 2-69,-6-5-10,6 8-123,-7-7 119,8 7-163,-3-3 144,7 0-73,-8 3 19,8-7-3,-7 3 0,6-1 13,-4 0 1,3 2 0,-3-2 112,4 4-101,-6-6-3,3 3 14,0-4-25,-4 0 1,7 3 14,-4-1-5,4 5 0,-3-3-22,2 2 23,2 2-19,-3-7 11,0 7 18,3-3-13,-3 0-1,4 3 1,0-3 0,0 0 252,0 3-76,4 5-151,-3-2 29,3 6-128,-4-8 121,-8-8 9,6 6 50,-11-10-97,12 11 1,-4-5 106,2 3-76,2 2-84,-3-3 51,4 12 58,4-6-59,1 11 0,1-8 200,1 4-114,-5 0 16,6 0-118,-3 0 70,4 1 8,-4-1-6,3 0-4,-3 0-35,5-4 1,-4 3 54,0-1-87,-4-3 1,6 4-20,-7-3 65,7 0-14,-3 3 1,1-6-13,1 4 1,-4-3-7,3 4 9,-4-5 33,6 2-48,-7 0 2,7 1-35,-3 0 50,4 3 74,1-7-78,-5 7 142,3-3-141,-3 5 0,4-4 19,0 0 1,-3-3-26,1 3 1,-4-3 0,3 3-153,0-4 171,3 6-86,0-3 59,-4 5-12,3-1 1,-2-3 27,3 0 0,-3-3 30,0 3-32,-4-4-2,6 10 0,-3-5-9,4 5 1,-2-5 17,-1-1-38,-4-4 32,6 10-35,-3-6 24,4 8 60,-4-5-22,3-4 6,-7 3 9,8-7 1,-7 7-22,4-2-60,-4-1 67,2 3-88,0-7 77,1 7-82,0-3 37,3 4-1,-7 0 8,7-4 7,-2 4 17,-1-4 1,3 1-16,-2 0-2,-2-4 2,4 6 1,-6-6-107,4 4 100,-4-4-6,7 2 7,-4 1-11,0-4 44,3 7 0,-3-6-38,4 4 25,-4-4-9,3 6 26,-2-3-50,3 4-4,4-4-9,-3 4 26,3-4-34,-3 4 28,-1-4-54,0 3 41,0-3 8,4 0 1,-2 3 12,1-1 0,-5-2 1,-1 1 0,-3-3 20,3 3-33,0-4 30,4 6-22,-1-3 7,0 4 0,0-2-2,0-1 0,-3-3-7,1 3 1,-4-3-51,3 3-10,0 0 38,-1 3 18,7 1 0,-9-1-9,6 0 1,-5-3 4,3 0 1,-4-3 13,3 3 1,-3-3-14,3 3 0,-3-2 80,3 2-29,-4 0 9,6-1-41,-3 3 0,5-3 4,-1 4-12,-4 1 1,3-4 14,-2 0-20,2 0 1,2 0 10,-1 0 0,-3-3 10,0 3 23,0-4-34,3 6 0,0-5 5,1 3 0,-1-3 4,0 3 15,-4-4 0,6 3-19,-2-2 1,0-1-22,-3 4 30,0-4-8,3 6 0,3-6-1,0 5 1,1-4 15,-4 3-200,0-4 178,4 6-47,2-3 0,2 1 33,-2 0 1,-5-3-128,-3 3 97,-1-4 63,3 7-25,4-4 7,-3 0 57,4 3-69,-5-3-40,0 0 46,4 3-284,-3-3 49,4 5 57,-1-1 181,1 0 0,5-1-2,-1-2 1,-4 2-2,-2-1 0,0-2-94,0 1 65,-2 0 2,11 3 0,-5 0-69,5 0 1,-5-2 46,-4-1 32,-2 0 1,3 2 19,3-2-14,-7 2 1,7-3 18,-4 4-70,-4-3 70,9 2-29,-7-3-23,8 4 1,0-3 29,-3 0 1,-1-3-44,-2 3 0,-1-3 35,1 4 1,-2-4-7,-1 3 0,3-3 44,1 3 0,2-3-39,-3 3 1,5-3 17,-2 3 0,-1-3-12,1 4 1,1-5 54,2 1 0,0 1-46,1-1 0,0 3 4,3-3 1,-3 3-65,2-3 1,-1 3-9,-2-3 1,2 4-300,1 0 1,-1-2 110,5 1 0,0 0-772,6 3 0,-1-3 31,7 0 1008,-2 0 0,10 8 0,-3 0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3T01:47:54.617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1 18 12550 240924 42423,'0'-10'1041'0'0,"0"3"-1525"0"0,0 7 0 0 0,0 15 0 0 0,0 5 1 0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3T01:48:14.15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8241,'0'10'-728,"0"-3"1284,0-7 1467,0 0-1610,0 8-696,0-6 111,0 6 1,0-6-273,0 4-377,0-4 359,0 13-740,0-5 658,0 7 544,0 1 0,8-1 0,2 1 0</inkml:trace>
  <inkml:trace contextRef="#ctx0" brushRef="#br0" timeOffset="224">53 245 8351,'0'10'-748,"0"6"796,0-7-429,0 9 280,0-1 1,0 1-462,0-1 562,0-7 0,0 5 0,0-5 0</inkml:trace>
  <inkml:trace contextRef="#ctx0" brushRef="#br0" timeOffset="441">88 490 8241,'0'10'243,"0"-3"174,0 1 147,0-6-577,0 6 1,0-6 175,0 4-687,0-4 253,0 5-155,0 1-327,0-6-239,0 14 334,0-7 658,0 9 0,0-7 0,0 1 0,0-6 0,0 5 0,0-7 0,0 12 0,0-6 0</inkml:trace>
  <inkml:trace contextRef="#ctx0" brushRef="#br0" timeOffset="642">105 752 8241,'0'10'-1801,"0"-1"2758,0-3-969,0-4 0,0 8 117,0-4-224,0-5 1,0 9 39,0-4-111,-8-4 179,6 13-183,-5-13 24,7 14-423,0-14 593,0 13 0,0-13 0,0 14 0,0-6 0</inkml:trace>
  <inkml:trace contextRef="#ctx0" brushRef="#br0" timeOffset="833">105 944 8241,'0'10'-958,"0"5"872,0-13 213,0 14-307,0-14 65,0 13-308,0-13 302,0 14 0,0-13-97,0 9 1,-2-8 217,-4 2 0,4-4 0,-5 6 0,7 1 0</inkml:trace>
  <inkml:trace contextRef="#ctx0" brushRef="#br0" timeOffset="991">105 1188 7904,'0'18'-620,"-2"-3"834,-4-3-282,4 4 1,-5-12 96,7 7 0,0-5-807,0 6 349,0-9 106,0 13 323,0-6 0,0 7 0,0 1 0</inkml:trace>
  <inkml:trace contextRef="#ctx0" brushRef="#br0" timeOffset="1290">88 1433 7696,'0'17'-89,"0"1"1,0-6-113,0-1 302,0-7-238,0 12 0,0-13 131,0 9-346,0-8 0,0 6-221,0-4 573,0-5 0,0 9-111,0-4 111,0-4 0,0 8 0,0-5 0,0-3 0,0 8 0,0-4 0,0-4 129,0 13 1,0-11 44,0 8 0,0-6 147,0 5 1,0-5-12,0 6 1,0-6-143,0 5 0,0-5-243,0 6 1,0-6 140,0 5 1,0-5-717,0 6 346,0-8-244,0 11 548,0-5 0,0 7 0,0 1 0</inkml:trace>
  <inkml:trace contextRef="#ctx0" brushRef="#br0" timeOffset="1440">88 1957 8241,'0'12'0,"0"-1"0,0-5-255,0 6 0,0-7 272,0 7 0,0-6-195,0 6 1,0-7 114,0 7 0,0-6-385,0 6 1,0-7 66,0 7 381,0-8 0,0 11 0,0-5 0</inkml:trace>
  <inkml:trace contextRef="#ctx0" brushRef="#br0" timeOffset="1590">105 2289 8241,'-2'11'-1096,"-4"1"650,4-8 134,-5 11 0,7-11-23,0 8 335,0-8 0,0 4 0,0-8 0</inkml:trace>
  <inkml:trace contextRef="#ctx0" brushRef="#br0" timeOffset="1741">105 2481 8241,'0'17'-1233,"0"1"679,0-1 554,0 1 0,0-1 0,0 1 0</inkml:trace>
  <inkml:trace contextRef="#ctx0" brushRef="#br0" timeOffset="2025">105 2778 8241,'0'17'43,"0"1"56,0-1 0,0-5-493,0-1-158,0 1-10,0 6 444,0-1 1,0-7-146,0 5 1,0-11 71,0 8 69,0-1 0,0 7 122,0-1 0,0-7 0,0 6 0,0-7 0,0 9 0,0-7 78,0 1 1,0-6 59,0 5 16,0-7-139,0 12 0,0-12-86,0 7 1,0-5 105,0 6-35,0-8 0,-8 11 0,-1-5 0</inkml:trace>
  <inkml:trace contextRef="#ctx0" brushRef="#br0" timeOffset="2191">105 3075 8233,'-8'9'-441,"4"1"350,-7-4 0,7-2 468,-2 7 0,-2-5-121,2 6 1,1-1-445,5 7 0,0-1 92,0 1 0,0-5-472,0 5 0,0-5 568,0 11 0,-8-5 0,-2-1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3T01:48:20.26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646 1 12505,'-35'37'-299,"8"-4"660,2-16-161,8 1-4,-9 7 33,7-6-250,-14 14-44,6 2 165,-16 2-203,-2 21-57,-7-11 144,7 5 5,3-9-63,-1 0-1,-2 9-100,1-5-282,9 3-353,10-30 810,15-5 0,2-15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3T01:48:20.63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1118 97 12470,'-19'-37'61,"3"4"412,9 16-3,5 7-254,-37 33-42,23 1-98,-40 42 1,21-2-1,-11 11 0,-3-3-208,8-19 1,-5-1 80,5 0 0,-8 1 119,3-1 1,-5 1-262,-1-1 1,5 0-180,1 1-21,-1-1 264,11-18 0,-3 0-460,-27 22 310,23-24 1,-62 31 278,28-39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2T23:04:50.365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1 152 12700 248804 39735,'21'0'-106'0'180,"2"0"1"0"-1,3-1-336 0-11,3-2 1 0-1,6 2 314 0-144,9-4 1 0 1,0 4-85 0-24,4-1 0 0 0,-3-1 79 0 0,-4 0 0 0 0,1 1 187 0 0,4 2 1 0 0,0 0-100 0 0,7 0 1 0 0,-6 0 39 0 0,1 0 0 0 0,0 0-8 0 0,4 0 1 0 0,1-2 88 0 0,7-1 1 0 0,-6-1-11 0 0,0 2 1 0 0,4-1 26 0 0,6 0 0 0 0,-2 2-60 0 0,2-4 0 0 0,2 1 135 0 0,0-3 1 0 0,5 0-97 0 0,7 0 0 0 0,-1 0 9 0 0,3 0 0 0 0,1 1-37 0 0,1-1 0 0 0,6 2-2 0 0,1 1 0 0 0,-6 0-37 0 0,2-1 0 0 0,-2 2-13 131 0,-1 3 0-131 0,0 0 54 525 0,-2 0 0-525 0,-1 0-15 573 0,0 0 0-573 0,0-1 49 488 0,-4-1 1-488 0,9 1-71 523 0,2-1 1-523 0,-3 1-2 461 0,-1 1 0-461 0,-1 0-14 511 0,3 0 1-511 0,2-2-5 445 0,-1 0 0-445 0,-6-1 10 566 0,1 0 1-566 0,-1 3-8 428 0,-1-3 1-428 0,-1 0 36 551 0,-2 1 1-551 0,-3-1-23 425 0,-3 1 1-425 0,-3 1 22 520 0,-4-1 0-520 0,-2 1-22 301 0,-5 1 1-301 0,0 0-397 402 0,2 0 384-55 0,-5 0 0-347 0,-7 3 0 0 0,-4 1 0 0 0</inkml:trace>
  <inkml:trace contextRef="#ctx0" brushRef="#br0" timeOffset="1577">5127 4114 12049 254941 55774,'-8'-7'268'0'0,"-1"0"269"0"0,5 0-247 0 0,0 1-484 0 0,-2-1 64 0 0,6-3-31 0 0,-3-1 1 0 0,3-5 97 0 0,3 0 1 0 0,-2-3 27 0 0,4 1 0 0 0,-1-4 17 0 0,3-1 0 0 0,0-3-23 0 0,0 1 0 0 0,-3-2 23 0 0,1-3 0 0 0,-1-1-7 0 0,3-3 1 0 0,-2-1 126 0 0,-1-2 1 0 0,-2-1-70 0 0,0-3 0 0 0,-1-1 86 0 0,-1 1 1 0 0,0-1-102 0 0,0 5 1 0 0,-3-2 6 0 0,-2 0 0 0 0,0-3-24 0 0,0 1 0 0 0,-1-1-2 0 0,2 6 0 0 0,0-1-89 0 0,-1 0 0 0 0,4-3 100 0 0,-1-4 1 0 0,-1 2-149 0 0,0 3 0 0 0,-1-1 173 0 0,1 1 0 0 0,0-1-5 0 0,1-1 0 0 0,1 0 23 0 0,-4-1 1 0 0,1 1 131 0 0,0 0 0 0 0,-2-1-95 0 0,1 1 1 0 0,-1-3 67 0 0,-1 3 1 0 0,0-2-91 0 0,0-3 1 0 0,3 0 10 0 0,-1 3 0 0 0,2-2-80 0-12,-2 2 0 0 0,1-2 16 0-71,2-3 0 0 1,0 2-167 0-3,-2 3 0 0 1,2-4 132 0-2,-3 4 0 0-1,0-3-123 0-2,-1-2 1 0 1,-1-2 174 0 8,0 2 1 0 0,0-1-5 0-5,0 3 1 0 1,-2-4 160 0-7,0-2 0 0 0,1-2-60 0 6,3 2 0 0 0,0 0 155 0-6,2 2 1 0-1,1-2-50 0-4,2-2 0 0-1,-2 0-86 0-4,0 1 1 0 1,-1 2-71 0-11,3 3 0 0 1,0-3-74 0-1,0-1 1 0 1,0 1-48 0 12,-3 1 1 0 0,2 3-247 0-3,-4-1 0 0 0,1-1-256 0 3,-3-4 1 0 1,0 0 280 0 13,0 3 0 0 0,-1-1-136 0-1,-1 1 0 0-1,2-1 25 0 11,-2-2 1 0-1,4 0-194 0-16,3 3 567 0 92,1 0 0 0 0,-2-1 0 0 0,-1-1 0 0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3T01:48:21.03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2078 0 12534,'-46'18'418,"-18"15"0,13 9-286,-19 17 0,-1 5-2,12-6 1,-5 8-7,6-2 0,-6 4-140,6 2 0,0-2-1,5-4 1,-7 3 64,-4-2 0,25-30 0,-1 1-75,-1-1 1,0 0 0,-3 2 0,1 0 35,-33 27 0,36-30 1,0 0-50,-29 36 1,29-34-1,2 1 13,-26 33 1,28-33 0,0-2 24,-28 23 1,-4 4-58,-2-9 0,2 7-90,4-13-547,4 7 180,0-9-225,14-1 741,-5-1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3T01:48:21.45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2026 1 12528,'-54'0'450,"3"0"-369,16 8 75,-7 1-9,5 17 172,-14 1-222,7 15 30,-9 3 1,-3 19-128,4 0 1,3 2 62,14-8 1,-8 1-122,-3 10 1,-14-1 79,26-27 1,-2 0-1,-4 2 1,-2-1-8,-1 2 0,-1 0 0,-2 1 0,1 1-10,4-5 0,0-1 0,2 2 0,1 0 24,-1-2 0,2 1 0,4 0 0,2 0-23,-27 29 1,3-10-45,3-14 1,-2-7-366,-4 2 55,-5 3-556,-14 1-24,5 0 47,-6-3 881,24-14 0,-14-3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3T01:48:21.81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1312 123 12736,'0'-54'-984,"0"11"1084,0 25 170,0 11 0,-21 36 8,-8 12-172,-8 3 1,-10 18 3,1-4 0,-9 5 12,9-11 0,-18 2-9,-6 5 0,-6-3-167,0 8 1,-1-2 77,36-30 1,0 0 0,-1 4 0,1 0-69,-35 28 0,38-31 1,0 0 18,-31 25 0,1-11-340,4-1-40,-4-7-473,-14-2 878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3T01:48:22.07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943 1 12578,'-68'33'403,"-7"7"0,11 7-276,-6 17 1,15-4-631,20-7 291,1 7 1,-13 8-186,0 7 1,-7-7-156,8-10 342,-5-3-403,-17 5 613,-4-6 0,-7 6 0,1-7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3T01:48:22.34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629 1 12806,'-62'33'769,"17"4"-1195,12 23-182,16 17 263,-8 5 112,9-34 0,-3-1 0,-30 36 57,-3-7 1,-5-16-398,11-19 573,-5-4 0,-24 13 0,-7 5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3T01:48:22.58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699 0 12696,'-54'0'-882,"3"24"1057,8 13 1,1 29-241,-5 3 1,3-5-171,3-17 0,2 1-115,-8-7 183,1 8-277,-22-5 444,4 1 0,2-10 0,11-10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3T01:48:22.82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612 1 12665,'-62'15'491,"1"20"1,11 35-36,3 12 0,5-5-735,7-24 0,-6-1-705,0 1 243,-7-1-243,-5 8 957,7-6 0,-5-9 0,16-12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3T01:48:23.00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665 10 12632,'-55'-9'491,"-3"9"1,2 31-374,-8 15 0,0 11-107,11 1 0,-5 6-187,0 12 0,2 1 176,9 5 0,-3-5 0,5-7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3T01:49:13.141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284 784 7601,'-6'0'-443,"1"0"896,5 0-267,-5 0-222,4 0 1,-5 1 146,6 3-104,0-3 70,0 9 1,0-8 69,0 6-57,0 0 0,0 3-31,0 0 1,4 1-25,0-1 0,0 0 28,-4 1 1,0 3-53,0 0 0,4 4 50,-1-4 0,1 5-94,-4-1 0,0-1 82,0 1 1,0 0-109,0 3 0,0-3 63,0 0 1,0-1 2,0 1 0,0 2 62,0-2 1,0-2-53,0-2 1,0 2 97,0 2 0,0-1-86,0 1 0,0-4 11,0 4 0,-4-4 8,1 4 1,-1-4-68,4 4 1,0-5 18,0 1 1,0 1-6,0 0 0,0-1 20,0-4 0,0 2-3,0 2 1,0-3 60,0 4 1,0-4-61,0 0 0,0 0 31,0 3 1,-1-2-40,-3 2 0,3 1-6,-3 0 1,2-1-48,2-4 0,0 2 69,0 2 0,-1-3-49,-3 4 1,3-4 36,-3 0 0,3-1 3,1 0 0,0 1-20,0-1 1,0 2 8,0 2 0,-4-3 0,1 4 0,-1-4 1,4-1 1,0 2 10,0 2 0,0-2-9,0 2 1,0-2 84,0-2 1,0 4-81,0 0 1,0 2 42,0-2 0,0-1-33,0 5 1,0-4-15,0 4 1,0-4-3,0 4 1,0 0-6,0 3 1,-4-3-10,0 0 1,0 0-7,4 4 0,0-2-6,0-2 1,0 3 20,0-3 1,0-2-26,0 2 0,0-1 21,0 1 0,-3 1 6,-1-5 0,0 5-7,4-1 1,0 1 19,0-1 0,0 3-12,0-3 1,0 1 1,0-1 1,-1 5-49,-3-5 0,3 5 43,-3-5 0,3-2-7,1 2 1,0-1 1,0 1 1,0-2 10,0-2 0,-4-2-9,0 2 0,0-2 1,4-2 0,0 2 23,0 2 1,-1-2 4,-3 2 0,3 1 17,-3-1 1,3 2-34,1-2 0,0-1-6,0 5 1,0-4 8,0 4 0,0-4-35,0 4 0,0-2 33,0 2 0,0 1 2,0-4 1,0 3 28,0-4 1,0 5 1,0-1 0,0-2 89,0 2 0,0-3-107,0 2 0,0-4 28,0 1 1,0 2-13,0-2 1,0 0-75,0-4 1,0 1 36,0-1 1,0 1-16,0-1 1,0 0 10,0 1 0,0-1-11,0 0 0,-4 4 23,0 1 0,1 0-12,3-1 1,0-1 51,0 5 1,0-4-44,0 4 0,0-5 19,0 1 1,0 1-21,0 0 0,0 2-3,0-2 0,0-1-21,0-4 1,0 4 31,0 0 1,0 1-2,0-5 1,0 4-11,0 0 1,0 2 12,0-2 1,0 1-13,0 3 0,0-1-38,0-3 1,0-1 32,0 5 0,0-4-2,0 4 0,0-4 22,0 4 1,0-4 1,0 4 1,0-2-23,0 2 0,-4 2 2,0-6 0,0 5-5,4-1 1,0-2 9,0 2 0,0-3-12,0 2 1,0-4 12,0 1 0,-3 2-2,-1-2 1,0 0-5,4-3 0,0-1-1,0 0 0,-1 4 1,-3 0 1,3 1 1,-3-5 1,3 0 8,1 1 0,0-1-7,0 0 0,0 5-16,0-1 1,0 0 8,0-4 1,0 1-3,0-1 0,0 4-5,0 0 1,-2 0-2,-1-3 1,1 3-19,-2 0 0,3 1 22,1-1 1,0-2 8,0 2 0,0-1-10,0 1 1,0-2 43,0 2 0,0-2-41,0-2 0,0 4 33,0 0 1,0 0-28,0-3 0,0 0 3,0 3 1,0-2-50,0 2 1,0 2 46,0-2 0,0 0-22,0-4 1,0 4 13,0 1 1,-4 0-3,1-1 0,-1-2-5,4 2 0,0 2 31,0 2 1,0 2-8,0-2 1,0 2 4,0-2 0,0 2-9,0 2 1,0-4 3,0 0 0,0 0-61,0 4 0,0-2 52,0-2 0,1 1-25,3-5 0,-3 4 19,3-4 0,-3 4-20,-1-4 0,0 0 8,0-3 0,0 3-7,0 0 1,0 4 18,0-4 0,0 2-1,0-2 0,0-1 17,0 5 0,0-2-20,0 2 0,-1 3 17,-3-4 0,3 0-14,-3 1 1,3-1-11,1 1 1,0 1-29,0-5 1,0 1-7,0-1 1,-1-2-14,-3 2 0,3-2 40,-3-2 0,3 4 31,1 0 1,-4 2-36,0-2 1,0-2 98,4 2 1,0 1-91,0-1 1,-4 5 40,1-1 0,-1-1-21,4 1 1,0-1 5,0 1 1,0 2 12,0-2 1,0-1-7,0 1 1,0-4 42,0 4 0,0-2-51,0 2 1,0-1 68,0-3 0,0-2-70,0 2 0,0 1-2,0-1 0,0 2-6,0-2 1,0-3-5,0 4 1,0 0-2,0-1 0,0 4 17,0-4 0,0 0-41,0-3 1,0 3 28,0 0 0,0 4 0,0-4 0,1 4 11,3-4 0,-3 5 5,3-1 0,-3 1-18,-1-1 0,0 1 7,0-4 1,0 4-7,0-1 1,0 1 6,0-1 1,0 1-7,0-5 1,0 4 4,0-4 0,0 4 22,0-4 1,0 0-30,0-3 0,0 3 1,0 0 0,0 4 0,0-4 1,0 0-1,0-3 0,0 4-5,0 3 0,0-3 9,0-1 1,0 2-8,0-2 1,4 5 3,0-1 0,0-3-7,-4 0 0,0-2 5,0 1 1,0-3 0,0 3 0,0 2-27,0-2 0,0 0 26,0-4 0,0 1-43,0-1 0,0 0-6,0 1 1,0-1 42,0 1 0,0 3-11,0 0 0,0 0 18,0-4 0,0 1-21,0-1 0,0 0-31,0 1 0,0 0 39,0 3 0,0-2 0,0 2 1,0-2 39,0-2 1,0 4 4,0 0 1,0 1 28,0-5 1,1 4-64,3 0 0,-3 2 13,3-2 0,-3-3 3,-1 4 0,0-4-39,0 0 1,0-1 25,0 0 0,0 1-5,0-1 0,0 0 79,0 1-41,0-1 1,0 0 44,0 1 1,4-1-67,-1 0 1,1 1-2,-4-1 0,0 0 13,0 1 0,0-1-15,0 1-11,0-1 1,0 0-7,0 1 1,0-1-5,0 0 1,0-3 16,0-1 0,0-3 105,0 4-105,0-1 0,0 5-11,0-1 0,0-3 13,0-1 1,0 1 12,0 3-58,0 0 0,0-3-94,0 0 0,0-5-352,0 5 248,0 0-199,0 3 0,1-4-164,3 1 598,-2-5 0,3 2 0,-5-5 0</inkml:trace>
  <inkml:trace contextRef="#ctx0" brushRef="#br0" timeOffset="2227">34 1124 8229,'-5'11'-1244,"3"0"1781,-6-4-70,6 3-64,-3-8 686,5 3-936,5-16 1,-3 4 2,6-8 0,-1-3 14,5-1 1,-1-6-49,0-2 1,1-4 135,-1 1 1,4-3-76,0-1 1,6-5-12,-2-3 0,6-2 18,1-2 1,1-3 8,-5 0 0,0 0 34,-3 3 1,-3 1 11,-4 0 1,-1 6-6,0 4 0,-4 3-302,-4 5 0,2-1-572,-1 2 1,1 6 452,-1-3 1,-3 3 54,3-3 1,-1 0 130,0 1 1,-1 0-100,1 3 1,-1-1 30,-2 5 0,4 0-77,-1 4 92,1-1 1,-4 5-62,0-1 56,0 6 1,0-5-18,0 3 19,0 3 85,0-4 1,0 14-24,0 2 1,0-1 1,0-2 1,0 1 35,0 6 1,0-2-48,0 2 0,0-1-31,0 1 1,0-1 32,0 4 1,0-4-6,0 2 1,0 0 1,0-1 0,0 1 29,0 0 1,0-4 20,0 3 0,4-2 109,0-2 0,-1 1-12,-3-1 0,2 0-65,1 1 1,-1-1-25,2 0 1,-2 1 6,2-1 1,-3 0-135,3 1 1,-2-1 132,2 1 0,-3 3-141,3 0 1,-3 1 16,-1-1 1,4-1-96,0 5 1,0 0 172,-4 4 0,0-4-44,0 0 0,1 0 165,3 3 1,-3 0-94,3-3 0,-3 1 12,-1-5 0,4 5-36,0-1 1,0-3 42,-4 0 0,3 0-26,1-1 0,0 0 34,-4-3-61,5-1 1,-4 0-10,3 1 1,1-5 52,-1 1 1,1-2-34,-1 2 0,-3 2-53,3-3 1,-2 2 54,2-1 0,-3 2-59,3-3 0,-3 4 26,-1 0 1,0-4-4,0 1 1,0-4-208,0 3 208,0-4-245,0 2 220,0-15 1,-3 6 74,-1-7-90,0 2 1,3-2 2,-3-1 0,3 5 16,-3-1 0,3 4-9,1-3-64,-5-1 1,3-3 73,-1-1 0,-3 1-53,3 0 1,-2-1 30,1 1 1,1-2-36,-4-2 1,3-2 72,-4-6 1,5-4 5,-5 1 1,2-6-8,-2 2 1,-1-1 1,6 0 1,-5 0 70,4 4 0,-3 5-95,3 3-8,0 5 25,-1-3-121,4 11 1,-6 1 75,4 5 1,1-1-4,-1-3 62,1 3 0,1-4 1,-3 5 111,3-5-139,-4-2 1,5 0 189,0-1 0,0 4-17,0-3 2,0 4 0,0-3-61,0 2-8,0 3 16,0-9-48,0 3 0,-4-4 29,0 0 0,1-1-32,3 1 0,0 0 122,0-1 1,0 4-113,0-4 0,0 7 103,0-6 1,0 2-67,0-2 0,0 3-67,0 0 20,0 1 0,0-1-149,0 1 100,0 4 34,0-2 31,0 15 0,0-1-40,0 10 1,0-4 6,0 4 1,0-1 18,0 1 0,0 3 6,0 1 0,1 0-79,3 3 1,-3 2 57,3-1 1,1 4-59,-1-1 0,-1 3 45,-3 1 1,4 0-134,0 0 0,0-3 126,-4-1 0,0-4-6,0 5 1,0-10 1,0 2 1,4-8 1,-1 0 0,1-6-254,-4-2 231,0-4-261,0 2 212,0-15 1,0 1-116,0-10 0,0 0 86,0-3 0,0-6-106,0-2 1,0-3 109,0-1 0,0-4-14,0 0 1,0-4 86,0 5 0,-4-5-72,1 4 1,-3-4 96,3 5 0,1-5-83,-1 4 0,-2 0 86,1 4 1,-4 4-37,4 0 0,1 8 8,3-1 1,-2 6 27,-1 2 215,1 0-129,-3 13 227,5-3-182,0 15 0,0-6-42,0 7 107,0-2 1,0 3-48,0-1 0,0-3-42,0-1 1,0-3 4,0 3 0,0-3 11,0 4 0,0-4 76,0 3-107,0 1 0,0 3-151,0 0 0,0 1 94,0-1 0,0 4-185,0 0 1,-1 6 52,-3-2 1,2 3-139,-6 5 1,1-1 50,-5 8 1,1-1-8,0 9 0,-6 1-72,-2 6 1,-1-1 95,1 5 1,-6-5-25,2 1 1,-2-6 45,2-2 1,1-5 133,-1-2 0,4-5-119,0-6 0,5-1-57,-1 1 0,7-5-3,5-3 1,1-3-474,2 0 255,0-6 0,2-1-104,1-5 504,4 0 0,9-10 0,2-3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3T01:49:24.858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45 568 8405,'-11'10'-223,"0"-2"45,4 2 0,-1-7 650,4 4 358,0-4 91,4 2-907,5-5 0,-2 0 1,4 0-30,1 0 0,3 0 128,0 0 0,1 0-33,-1 0 1,-2-4-34,2 0 0,-2-3 58,6 3 1,2-4-136,-2 4 0,1-3 139,-1 3 1,3-5-271,5 2 0,-1-2 54,1 1 1,-1-2-94,-3 3 0,5-3 99,-6-2 1,6 1-112,-5-1 1,3 1 106,0 0 1,0 3-12,-3 1 1,-1 3 31,-3-4 1,-3 6 17,3-2 1,-2-1 11,-2 1 0,-3 0 44,0 4 1,-5 0 3,5 0 7,-6 0 0,5 0 219,-4 0 15,-1 0-135,8 0 225,-9 0 464,4 0-760,-15 0 3,8 0-11,-14 5 29,15-3 1,-5 3 53,2-5-99,3 0 262,-4 0-270,15 0-50,-8 0 61,8-5-452,-5 3-23,-3-3-327,3 5 293,0 0-37,-4 0 538,4 0 0,-5 0 0</inkml:trace>
  <inkml:trace contextRef="#ctx0" brushRef="#br0" timeOffset="948">136 80 8374,'0'-7'-816,"0"-1"1,0 4 407,0-3 1,-1 3 843,-3-4 1,3 4-12,-3-3 0,2 4-75,-2 0 1,1 0 218,-4-1-31,-1 3-94,-3-4 7,0 0-45,-1 4-210,6-4-287,1 5 330,5 0-128,0 5 0,1 0 8,3 2 1,-3 0 2,3-4 0,2 0 14,2 4 0,-2-3 24,2 4 1,-1-1-4,5 5 0,-1-5-157,0 1 0,4-1 149,1 5 1,-1-1-210,-4 1 1,4-1 55,0 0 1,4-1 50,-4-2 1,6 5-8,-3-6 0,3 6-9,-2-6 1,2 3-40,-2 2 1,2-1-4,2 0 0,0 1-55,0-1 0,1 0 101,2 1 1,-2-1-108,2 1 0,-7-1 33,-3 0 10,1 1 0,-4-1 15,2 0 3,-7-4 8,-3 3-7,0-9 7,-4 4-3519,4-5 3522,-10 5 0,-1-4 0,-6 4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2T23:04:53.096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513 350 12285 256655 48352,'3'13'1934'0'0,"-3"3"-1887"0"0,3 0 1 0 0,-3 1-241 0 0,0-1 1 0 0,0-1 157 0 0,-3 3 1 0 0,1-2-95 0 0,-5 0 1 0 0,1-2 29 0 0,-5 0 1 0 0,-4-1 156 0 0,-3-2 1 0 0,-3-1-64 0 0,-1-3 1 0 0,-3-3-67 0 0,-2-2 1 0 0,-2-2 15 0 0,2-2 0 0 0,-1-2 36 0 0,5-3 1 0 0,-1-3-3 0 0,1-1 0 0 0,0-3 49 0 0,-2-2 1 0 0,-2-2-10 0 0,2-5 1 0 0,1-1 82 0 0,2-4 1 0 0,2-2-104 0 0,4 1 0 0 0,3-4-230 0 0,6 1 0 0 0,3 0 32 0 0,2 0 1 0 0,4-1 24 0 0,3 3 0 0 0,3 1 157 0 0,1 4 0 0 0,4 2-14 0 0,-2 5 0 0 0,7 2-15 0 0,3 5 1 0 0,2 1-8 0 0,-1 3 1 0 0,5 1 100 0 0,3 1 1 0 0,2 0-54 0 0,-3 3 1 0 0,2 0 118 0 0,-2 2 0 0 0,5 1 17 0 0,5 4 0 0 0,3 2-48 0 0,-1 7 1 0 0,0 0-9 0 0,-7 2 1 0 0,1 2 12 0 0,-5 2 1 0 0,1 4-11 0 0,-3 1 1 0 0,0 2 8 0 0,-5 0 1 0 0,-1 0 96 0 0,-4 1 0 0 0,-2-1-65 0 0,-5 0 0 0 0,-2 1 69 309 0,-4-1 0-309 0,-3 3-114 582 0,-4 0 1-582 0,-5 1-11 504 0,-4-4 0-504 0,-5 1-15 311 0,-3-5 0-311 0,-1-2-108 100 0,-3-3 0-100 0,-3-1 58 0 0,-1 2 0 0 0,-2-6-136 0 0,4-4 0 0 0,1-1-57 0 0,-2-1 1 0 0,1-1 79 0 0,-5-2 1 0 0,-1-4-229 0 0,-3-4 1 0 0,-4-5 84 0 0,0-3 0 0 0,-2-4 25 0 0,1-5 0 0 0,5-1 48 0 0,4-5 1 0 0,0-2-27 0 0,0-5 0 0 0,-1-7 18 0 0,4-2 0 0 0,2-3-112 0 0,9-2 304 0 0,7-3 0 0 0,5-1 0 0 0,4-3 0 0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3T01:41:37.11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248 627 8263,'0'45'0,"0"1"0,0 3 0,0 3-217,0 2 1,0 2 0,0 3-1,0 2 306,0 1 1,0 7 50,0-2 0,0 2 0,0-3 179,0-3-304,0 2 1,0 4-1,0 11 43,0-37 1,0 1-1,0 0 1,0 0-426,0 0 0,0-1 0,0 0 0,0 0 349,0 0 1,0 1 0,0 1 0,0 0 7,0 1 0,0 0 14,0 2 1,0 1 0,0-2 0,0 1-1000,1 2 0,-2 0 1003,-2 0 1,-1 0-1,4 3 1,-1 0 6,-1 0 0,0-1 0,0 5 1,1 0-6,-2 0 1,1 1 83,1-1 0,0 1-84,-2 6 0,0 0 0,0 0 0,1 1 45,0 4 1,0 1 0,-2-2 0,1 0-103,1-1 0,-1 0 0,2-2 0,1 1 87,-3-1 0,1 0 0,-2 0 0,1 0-203,2-2 1,-2 0 0,0-2-1,0 0 108,0-8 1,1 0 28,1 3 0,0 0 1,-2-2-1,0 0 1,3 2-1,0 0-45,0-3 1,0 0-1,0-3 1,0 0 16,0-5 0,0 1 1,0 1-1,0 0-29,0 4 1,0-1-1,0 2 1,0 1 65,0 1 0,0-2 1,0-3-1,0-1-8,0-4 1,0-1 0,0-1 0,0 0 565,0 35 0,0 0-588,0-6 0,0-6-174,0-8 1,-2-11 28,-2-8-60,2-6 1,-6 2 0,5-10 1025,-2-5-774,0-3 0,5 5 0,0 1 0</inkml:trace>
  <inkml:trace contextRef="#ctx0" brushRef="#br0" timeOffset="1323">276 382 8444,'0'-7'-2708,"0"-6"2708,0 11 505,-6-10-139,4 10-88,-3-5 171,5 7 2,0 0-233,-7 0-211,6 0 129,-6 0 0,7 2-192,0 3 1,-5-2 70,0 6 0,0 1 8,0 4 0,3 3-29,-3 2 1,-3 3 47,-1 7 0,1 1 2,-2 4 0,1 2-5,-5 8 0,-2-3-85,-3-2 0,3 0 43,-2-5 1,-3 5-13,2-7 1,5-3-1,4-5 1,3-11-18,-3 1 18,-3-9 0,13 0 12,0-10 1,2-4 15,7-11 0,1-2-20,4-7 1,2-7 80,3-7 0,-2-7-74,7-7 1,-2-5-214,2-1 0,-4-4 213,-6 5 0,2-6-1,3 7 1,-4-2 165,5 5 1,-9 14-147,-2 5 0,-4 11 211,4 9-174,-6 0 38,4 17 1,-7 2 32,0 9 0,0 9 8,0 1 1,5 0 206,0-4 1,4 5-249,-5 4 0,8-1 121,-3 0 1,4 0-125,1 1 1,0 4 76,0-5 0,1 5-58,-1 0 0,2 0 15,3-5 1,-4 6-67,5 0 0,-5-1-22,-1 6 1,-1 1 6,-3-1 1,2 5-5,-3 0 0,2-3-118,-1 3 1,1-7 82,-7 1 1,6-8-97,-5-6 1,4 1 115,-4-1 1,1-4-139,-1-6 157,-3-6-17,4 11-42,0-13 2,-4 6-1,4-7 4,-6 0-26,0-7 0,0 4 23,0-7-312,0 7 262,-6-10 0,0 5-3,-4-6 1,-3 4-12,4 0 0,-4 6-108,-1-6 0,-5 1-13,0-5 0,-1-1 114,1 1 0,1 2-11,-5-2 0,-1 3 1,-4-8 1,-1 7 81,1 3 0,-1 1-56,1-2 1,0-1 18,0 6 1,3-4 60,2 4 1,6 1-78,-2 4 0,3 1 141,2 4 1,1-2-114,4 6 1,2-4-117,7 5 100,-6-7-324,4 10 96,-4-11-5,6 4 0,1-6-204,4 0 1,3 0 126,6 0 1,1 0 361,-1 0 0,7-6 0,1-3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3T01:41:41.300"/>
    </inkml:context>
    <inkml:brush xml:id="br0">
      <inkml:brushProperty name="width" value="0.11429" units="cm"/>
      <inkml:brushProperty name="height" value="0.11429" units="cm"/>
    </inkml:brush>
    <inkml:brush xml:id="br1">
      <inkml:brushProperty name="width" value="0.08571" units="cm"/>
      <inkml:brushProperty name="height" value="0.08571" units="cm"/>
    </inkml:brush>
  </inkml:definitions>
  <inkml:trace contextRef="#ctx0" brushRef="#br0">58 516 13079,'-8'-1'-925,"3"-4"1,2 3 1089,-2-2-306,3 2-180,-4 2 658,0-6-285,4 4 1,-6-5-239,3 7 283,4 0-71,-5 0 54,6 0 207,0 7-215,0-5-103,0 4 194,0 0 0,2-4-55,2 3 0,-1-4-9,7-1 0,-5 2-3,4 3-176,0-4 0,6 6 54,-1-7 1,0 0 246,0 0 0,0 0-37,1 0 0,3 0-24,1 0 0,2 0-74,-2 0 1,-2 0-55,7 0 1,-2 0 9,2 0 1,3 4-9,-4 1 0,3 0-16,-3-5 0,9 5-19,-4 0 0,5-1 26,0-4 0,10 5 9,9 0 0,9 0 21,6-5 1,9 0-418,4 0 1,-1 0 381,1 0 1,-35-1 0,0 0-12,2-1 0,1-1 0,5 2 0,0-1 7,-4-3 1,1 1-1,0 1 1,1 3 1,-3-3 1,-1 1 0,3-2-1,1 1-9,-4 1 1,0-1 0,4 1-1,1 0-6,-2 1 0,-1 2 1,-2-1-1,-1 0-50,1 0 1,1 0-1,-1 0 1,-1 0 38,0 0 1,-2 0 0,3 0-1,-1 0 8,1 0 1,1 0 0,-1 0 0,0 0-13,5 0 0,0 0 0,1 0 0,0 0 31,-1 0 0,0 0 1,4-2-1,0-1-264,1 1 1,0-1 0,1 0 0,1 0 288,0 0 0,0 1 1,3 1-1,-1 0-24,-4-1 1,0 0 0,4 0 0,1 2 5,-1 0 1,1 0 0,-2-2 0,0-1 21,-1 1 1,1-1-1,-1 1 1,1-1-4,-1 3 0,1 0 0,-1 0 0,0 0-15,-2 0 1,-1 0 0,-2 0 0,0 0 8,-2 0 1,0 0 0,6 0 0,1 0-113,0 0 1,0 0 0,2 0 0,0 0 34,-4 0 1,-1 0-1,-1-1 1,0-3 29,2 2 1,0 0-1,3-1 1,1 1-6,6 2 0,-1 0 1,-3 0-1,0-1-3,-4-2 0,1 1 0,1 1 0,1 0 12,2-1 0,0-1 1,1 0-1,1 0 5,0 0 1,0 2 0,-1-3-1,0 3 66,-4 1 0,1 0 1,1-3-1,1 1-60,4-1 1,2 1 0,-1-1 0,-1 1-2,-4 2 0,0 0 0,2-2 1,0-1-5,-2 1 0,0 0 1,-3-2-1,0 1 5,0 1 1,1-1 0,-1 2-1,0-1 44,1-3 1,0 1 0,0 1 0,0 3 76,0-3 1,-1 1 0,-1-2-1,0 1 2,-3 1 1,0-1 0,5-2-1,2 1-57,2 1 1,1 1-1,-4-1 1,0-1-62,-1 2 1,-1 0-1,1 1 1,1 0 31,0-1 0,2-1 0,3 0 0,1 0-157,2 1 0,-1-1 0,-1 0 1,-3 0-336,-5 0 0,1 1 1,4 1-1,2 0 213,3-1 0,0-1 0,-3 1 0,0-2 94,-7 2 1,0-1 0,3 1 0,-1 0-226,-3 2 0,-2 0 0,3-1 0,0 0 278,-1-2 0,-2 1 1,-2 1-1,-1 0-49,-8 0 0,0-2 0,5 2 0,1-1 231,-2-1 1,2 1 0,1 1 0,0 0-63,1-1 1,-1-1 0,0 3 0,-2-1-3,-3 1 0,2 0 0,4 0 1,1 0-25,4 0 1,-1 0 0,-1 0 0,1 0-3,-3 0 0,1 0 0,2 0 0,1 0-41,-3 0 1,0 0 0,3 0-1,1 0-59,-2 0 0,0 0 1,0 1-1,-1-1 43,-4 3 1,1-1-1,1-1 1,0 2-96,-2 2 1,1-1 0,0-2-1,0-1 49,0 1 1,-1 1 0,-5-1 0,0-1-81,-7 2 0,0-1 0,3-1 1,-1 0-60,37 4 0,-36-5 0,1 1 42,-3-2 0,-1 2 1,2 1-1,-1 0 196,38 3 0,-1-1 0,-6-3 0,0 6 0,2 0 0</inkml:trace>
  <inkml:trace contextRef="#ctx0" brushRef="#br1" timeOffset="1417">14656 430 8406,'-8'-8'952,"1"-5"-873,7 12 0,-2-6 199,-2 7-82,3-6 0,-7 5-169,3-4 0,1 3 169,-4 2 0,3-5-55,-5 0 0,5 0-48,-4 5 0,-1-4-154,-4-1 0,0-5 108,0 5 1,-7-5-142,-3 0 0,-3 1 14,-1 0 0,-5-5 134,0-5 0,-5-5-92,5 5 1,-5-7 47,5 2 1,0-4-74,5 0 0,1 4 99,3 0 1,2 8 5,3 1 1,4 3-23,-5 7 1,11 2-1,4 8 1,4 3 60,1 6 0,0 2-57,0 3 0,1-3 78,4 4 1,2 0-66,8-1 1,0 0 58,5-4 0,-3-1-49,7 1 0,-6-1 5,6 1 0,0-1-50,4 1 0,0-6-8,1 0 0,1 0-91,3 0 0,-1 4 76,5-4 1,0 2-101,0-1 1,3-2 112,-6-3 0,-2-2-42,-3 7 23,-7-7-10,-8 3 96,-7-6 0,-11 0 16,-5 0 0,-2 5 8,-12 0 1,-2 1-60,-3-1 0,-2-4 146,-3 4 0,1 2-131,-5-2 0,-1 5 19,-5-6 0,5 6-32,0-6 0,6 7 1,-7-1 1,6-2-34,-4 1 0,5 1-14,-2 5 0,9-6 100,2 1 0,6-3-30,-3 3 110,11 3-93,3-11 119,6 4 0,1-6-204,4 0 0,2-6 4,2-4 0,4 0 17,-4-4 1,-1 6-133,1-11 0,-5 6-82,0-6 0,2-3 43,-1-2 1,0 2 74,-5-2 0,0-1 18,0-4 1,0-4 140,0 0 0,0-6-70,0 6 0,-2-2 27,-2 1 1,0 3-77,-5-2 0,6 9-31,-2 5-372,-3 3 361,0 8 1,1 3-320,2 10 0,3 5 122,2 9 1,7 1-452,2 4 1,4 3-40,0-3 782,2 3 0,5 2 0,2 0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3T01:45:47.388"/>
    </inkml:context>
    <inkml:brush xml:id="br0">
      <inkml:brushProperty name="width" value="0.17143" units="cm"/>
      <inkml:brushProperty name="height" value="0.17143" units="cm"/>
      <inkml:brushProperty name="color" value="#F6630D"/>
    </inkml:brush>
  </inkml:definitions>
  <inkml:trace contextRef="#ctx0" brushRef="#br0">72 202 8162,'1'-13'-2089,"4"3"2280,-3 4-321,4 6 120,0 6 1,-4 3-8,3 5 0,-4 0-124,-1 1 1,0-1 143,0 0 0,0 0-15,0 1 0,0-1-20,0 1 24,0-1 10,0 1 0,0-1-2,0 1 0,0-1 0,-6 0 0,-2 0 0</inkml:trace>
  <inkml:trace contextRef="#ctx0" brushRef="#br0" timeOffset="975">15 216 8162,'0'-14'-2242,"0"0"2259,0-1 15,0 1-13,0-1 0,-2 3 1,-3 2 1,5 2 17,-5 3 44,3 4-42,2-12 9,0 11 8,0-10 15,0 10 1,0-6 55,0 3-49,0 3 1,0-6 201,0 4-230,0 2 0,0-6 140,0 3-64,0 3 94,0-4-237,0 0 19,7 4-10,-7-4-57,7 6 1392,-7 0-1230,0-7 0,0 6 311,0-6-204,0 20 1,0-8 196,0 9-278,0-2 0,0 3-64,0 5 0,0-4 53,0 3 1,1 3-161,4 3 1,-3 2 86,3 1 0,1 2-70,-2 4 0,3 1 20,-2 3 1,-2 4-34,6-4 0,-4 4 59,5 1 0,-7 0-1,2 0 0,-3-4-17,3-1 0,-3-6 19,3 2 0,-2 0-45,2 0 0,-4 0 47,4-5 0,-4-1-136,-1 1 1,5 4 43,0 1 1,0 1 28,-5-1 0,5 1 7,-1 3 0,2 7 2,-1-6 1,-2 3 128,7-8 1,-7 0-79,1-5 0,3-1 18,-2 0 0,1-3-32,-1-1 1,-2-5 15,6 5 1,-4-2-9,5 2 1,-6 1-2,6-5 0,-7-1-23,2-5 0,1 6 16,-2-1 0,6 0-324,-5-4 252,0-1 0,-5 0-160,0 0 0,0-4-126,0-1-105,0-5 235,0 9 298,0-12-51,0 6-214,-7-7 557,6 0 140,-6 0-436,7-7-248,-6 6-74,4-12 164,-4 11-15,6-10 37,0 10 61,0-11-121,0 11 212,0-10 0,0 9-114,0-7 1,0 6-82,0-6-25,0 6-248,0-8 191,0 4 1,0-2-34,0 1-198,0 6 175,0-11-64,0 13 1,0-7 312,0 3 0,0 4 0,0-6 0</inkml:trace>
  <inkml:trace contextRef="#ctx0" brushRef="#br0" timeOffset="1642">72 58 8221,'1'-9'-240,"4"-1"-269,-3 6 1231,4-8 14,-6 10-419,0-11-104,0 12 0,0-4-77,0 10 82,0 3 0,0 2-108,0-1 1,0 1 9,0 4 1,0 0-117,0 0 1,0 1 2,0-1 1,0 1 67,0-1 1,0 1-72,0-1 1,0 5 42,0 1 0,1 0-146,4-1 0,-3-2 73,3 8 0,1-6-90,-1 5 0,1 0 94,-1 5 1,-2 6-95,7 3 1,-7 4-48,1 1 1,2 1 86,-1 5 1,2-5-181,-2 4 0,-4 6 68,3-1 1,3 6-92,-2-6 1,4 3-55,-4 2 0,1 10 333,-1 4 0,-3 2 0,6-4 0,-1 2 0,3 6 0,-5-37 0,-1 1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3T01:47:21.415"/>
    </inkml:context>
    <inkml:brush xml:id="br0">
      <inkml:brushProperty name="width" value="0.17143" units="cm"/>
      <inkml:brushProperty name="height" value="0.17143" units="cm"/>
      <inkml:brushProperty name="color" value="#F6630D"/>
    </inkml:brush>
    <inkml:brush xml:id="br1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669 2256 7566,'-4'5'217,"1"1"-30,3-5-201,0 2-11,0 1-50,0-3 148,0 5-4,3-2 127,-2 0-162,5 3 1,-4-2 134,3 2-80,-3-3-155,4 3 126,-5 0-45,9 2 1,-7 5 27,4-4 14,-1-1 17,1 2-32,1-2 104,0 5-86,-1-2-118,0 3 65,1-3-24,-1 2 0,0-3 33,1 2 0,0 0-48,-1-3 33,-3 1 0,3-4 57,-3 0 1,1 1-53,0-1 1,-2-2 10,2 1-1,-4-1 0,6 2 2,-2 1 1,-1-3-183,1-1 181,-4 1-106,10 4 74,-6 1 20,8-1 1,-4 4-20,0-3 1,-2-2 68,-2-3 0,0 0-50,2 2 1,0 1 0,1-1-4,0 1 5,-1 0 1,0 2-7,1-1 10,-1 2-30,0-4 18,1 4 1,-3-3 88,0 2 9,-3-1 13,4-1-10,-2 2 27,4-1-124,0 6 0,-1-7 32,0 2 0,-2-2-95,0-1 116,0 2-188,2-2 149,5 0-82,-4 1 103,2-1-17,-2 1 0,-1 0 73,1-1 1,-3-2-71,0 0-6,-3 0 1,7 2 5,-2 2 1,3-4-34,-3 0 38,0-1 0,3 4-91,0-1 67,0 1 0,-2 0-7,-1-1 92,0-3-75,1 6 194,0-5-189,-1 7 0,0-7 145,1 0-87,-4-4-13,2 6-46,-2-3 3,4 3-116,0 5 140,-1-4-83,0 6 0,1-6 44,0 2 0,-3-1-15,0-1 1,-3-3 5,3 0 0,-3 0 43,3 2 1,-2-1-39,2-1 4,-4-4-14,6 8 13</inkml:trace>
  <inkml:trace contextRef="#ctx0" brushRef="#br0" timeOffset="1">1361 3163 10431,'3'1'4,"1"9"-21,0-7 19</inkml:trace>
  <inkml:trace contextRef="#ctx0" brushRef="#br0" timeOffset="-1">1377 3181 10425,'1'1'2,"4"6"5,0-2 1,-3-1-10,3 1 34,-1-1-31</inkml:trace>
  <inkml:trace contextRef="#ctx0" brushRef="#br0" timeOffset="-3">1406 3213 10476,'2'3'2,"5"3"-10</inkml:trace>
  <inkml:trace contextRef="#ctx0" brushRef="#br0" timeOffset="-5">1421 3229 10476,'2'2'2,"5"6"13,-3-1-8,7-3 142,-9 3-132,7-3 104,-5 3-97,7-2 10,-3 2-78,3-3 87,-3 0-131,-1 3 97,0-3 0,1 1-34,0 0 1,-3-3 13,0 4 115,-1-4-62,4 4 11,-1-2 140,0 4-148,5-1-66,-1 1 81,1 0-122,2-1 109,-6 1-40,6-1-12,-6 0 2,4 1-7,-8 0 23,2 0-27,-2-4 21,4 2 0,-3-2-26,-1 4 25,-2 0-109,5-1-56,-3 1 66,4-1 1,-1-2 106,0 0 1,-2-2-65,0 2 40,1-3 0,1 5-57,0-2 150,-2-2-118,1 3 111,1-1-67,2 2 1,2-2 11,-4 1-21,0-5 0,1 3 0,-1-1 2,-2-2-2,1 5 0,2-5 0,0 6 0,5-6-4,-2 4 4,-5-3-1,1 4 2,0-4-2,1 5 1,3-6 1,-3 5-2,-1-1 2,0-2-2,1 4 2,0-3-138,-1 3 130,4-2 1,-3 2 99,2-2-107,-5-2 72,2 4 1,-3-6-58,3 4 38,-3-3-18,3 5-13,-3-7 19,3 8 3,1-7-4,-4 5-9,6-5 93,-5 6-87,5-3-27,2 3 0,-2-2 20,3 1 1,-3-4-30,-2 3 1,0-2-67,-1 2 95,-3-4-237,6 6 205,-1-3-104,5 3 63,1 2 72,-3-2 1,1-2-17,-3 0 0,-3-3 5,-2 3 1,0-2-10,3 2 0,0-3 3,-1 3 1,0-1 24,0 0 0,-2-1-20,1 2 5,-1-3 0,2 4-5,1-1-3,-4-2 1,5 4 39,-3-3-13,5 1 5,-4 2 8,0-3-24,1 0 201,0 2-174,-1-5-57,4 6 0,-3-6 64,-7 0-88</inkml:trace>
  <inkml:trace contextRef="#ctx0" brushRef="#br1" timeOffset="-141282">10953 4665 10007,'13'-1'1,"19"1"1,3 0-17,-2 0 0,-1 0 18,6 0 1,0-2-59,4-3 1,0 4 47,1-4 0,-5 3-3,0 2 1,-1 0 31,0 0 1,-2 0 3,-7 0 0,1-1 25,-1-4 1,-1 4 11,-3-4 1,3 3-36,-4 2 0,4 0-5,1 0 1,1 0-12,-1 0 1,-4 0 17,0 0 0,-1 0-40,6 0 1,-1 0 38,1 0 1,-3 0-7,-2 0 1,3 0 24,-4 0 1,4 0 2,2 0 0,-6 0-52,1 0 0,-5 0 30,4 0 1,0 0-30,0 0 0,3-5 29,-8 0 0,6 1-67,-5 4 0,7 0 27,-3 0 0,4 0-11,2 0 0,-3 0-7,-2 0 0,5 0 11,-4 0 0,4 0 16,-5 0 1,1 0-5,-1 0 0,3 0 8,-4 0 0,-2 0-6,-4 0 0</inkml:trace>
  <inkml:trace contextRef="#ctx0" brushRef="#br0" timeOffset="12">0 0 13443,'2'6'16,"3"14"47,1-5-83,-1 4 1,-4-2 61,4-3 0,1 5-19,-1 0 0,1 0-3,-1-4 1,-4 4 43,4 0 1,-2 0-55,2-4 0,-3 0-11,3 5 0,-4-3 13,-1 7 1,4-5-13,1 5 0,0-4 17,-5 4 0,2 0-35,3 4 0,-4 0 28,4-5 1,-2 3 91,1-7 0,-2 6-103,3-1 1,1-1-1,-1 1 1,4-7-10,-4 2 0,5 3 26,-5-3 0,4 1 7,-4-1 1,4-2-6,-4 2 0,1 1-2,-1 0 0,-2 1-10,7-2 1,-7-3-12,1 3 0,-1 1 4,2-1 0,-3 1 0,3-6 1,-4 5 85,-1 1 0,5 4-73,-1-5 1,1 1 114,-5 0 1,2-4-102,3 3 1,-4 1 71,4 0 1,-1-1-56,0-4 1,-3-1-10,4 0 1,2 5-34,-3 0 0,3 0-6,-3-4 0,-1 1-106,7 3 1,-7-3 77,2 3 1,1-2-34,-1 3 1,1-4 53,-1 3 1,-2 2-7,6-2 0,-4 5 39,5-5 1,-7 6 92,1 0 0,4 1-47,2-2 0,-3 3 19,3-3 1,-5-2-41,5 2 1,-6-2-6,6 2 0,-5 1-126,4-5 0,-1 4 79,1-5 0,2 5-81,-6-5 0,6 0 92,-1-5 0,1 5-31,-2 1 1,4 4 31,-4-5 0,2 0-1,-1-4 1,3 0 4,-4 5 1,2-4-18,-1 3 1,2-3 21,-2-2 1,-3 5-8,3 1 1,-2 0 7,1-1 0,4-2-11,-3 2 0,-3 1 10,3-1 1,-2 3-16,1-3 1,4-4 2,-4 5 0,2-3-8,-1 2 1,2-2 9,-2 2 1,-3-5-27,3-4 0,-2 3 23,1-4 1,4 4-7,-3 1 1,-3 1 0,3-1 0,-5 1 125,4-1 0,-1 0-68,1 0 1,2 0 8,-6 1 1,5-5 14,-5-1 1,4 1 12,-5 4 0,6 1-30,-5-1 1,1-4-1,-1 0 0,-2-1-108,7 5 0,-6 0 96,5 1 0,-4-1-119,5 1 1,-7-9 77</inkml:trace>
  <inkml:trace contextRef="#ctx0" brushRef="#br0" timeOffset="13">1003 2836 15960,'2'3'5,"2"2"0</inkml:trace>
  <inkml:trace contextRef="#ctx0" brushRef="#br0" timeOffset="11">1018 2855 15985,'2'3'3,"-2"-2"-6</inkml:trace>
  <inkml:trace contextRef="#ctx0" brushRef="#br0" timeOffset="9">1033 2882 15946,'3'7'-12</inkml:trace>
  <inkml:trace contextRef="#ctx0" brushRef="#br0" timeOffset="6">2570 3930 10786,'3'0'19,"15"0"123,2 2-47</inkml:trace>
  <inkml:trace contextRef="#ctx0" brushRef="#br0" timeOffset="5">2630 3938 11117,'4'1'-14,"5"4"-20,1-4 70,5-1 0,-10 2-88</inkml:trace>
  <inkml:trace contextRef="#ctx0" brushRef="#br0" timeOffset="3">2675 3948 11059,'7'2'-72,"7"2"-20,0 1 0,0-5 67,1 0 0,-2 2-34,2 3 46,-1-4 1,0 6-10,0-7 1,-4 2 7,0 2 1,-6-3-39,6 4 51,-1-3 1,5-2-7,1 0 0,-6 5-15,1 0 1,-2 0 14,7-5 0,-1 1 13,1 4 0,-2-4-15,2 4 0,-1-3 9,1-2 0,0 5-9,4 0 1,-3 0 47,3-5 0,-3 0-18,-2 0 0,4 0 3,2 5 1,-1-3-11,-6 3 1,7-3-5,-1-2 0,-1 1 31,-3 4 0,0-3-29,4 2 0,-3-2 3,3-2 1,-3 5-9,-2 0 1,0-1-2,1-4 0,-2 5-22,2 0 0,-1-1 39,1-4-38,-2 0 0,2 2 21,-1 3 1,0-3 0,0 3 1,0-4-8,1-1 0,-1 5-1,0-1 0,5 1 3,0-5 0,2 2 2,-3 3 0,-2-3 2,3 2 1,3 3 4,2-3 0,-2 1 9,2-5 0,-6 5 21,7 0 1,-7 0 73,6-5 1,-5 5-62,4-1 1,-5 1 60,1-5 1,-2 0-83,2 0 0,-8 2-13,4 2 0,-5-2-73,5 3 0,-1-3 95,0-2 0,0 1-136,1 3 118,-1-2 1,-1 5-50,2-7 1,-1 1 20,0 4 17,0-3 0,1 5-18,-1-7 0,0 0 29,0 0 0,2 4-16,3 1 1,-3 0 1,3-5 0,-2 1-11,2 4 1,-3-3 10,3 3 0,1-4-23,-1-1 0,2 4 16,-2 1 1,-2 0-37,6-5 1,-3 0 55,3 0 0,-5 0 2,0 0 0,-2 5 43,-2 0 0,1-1 88,-1-4-141,0 0 1,0 0 11,1 0 1,-1 0-25,0 0 0,-5 0 30,1 0 1,-1 5-69,6 0 1,-2 0 58,2-5 1,-1 0-83,1 0 1,-2 0 52,2 0 0,0 0-5,4 0 0,-1 2 84,6 3 1,-6-4-71,6 4 0,-5-4 1,5-1 1,-5 0 5,4 0 1,-4 0 139,5 0 1,-5 0-121,5 0 1,-2 0-8,1 0 1,-2 0-22,-7 0 0,5 5-4,0 0 0,0 0-39,-5-5 1,1 0 59,5 0 0,-5 0-32,4 0 0,-3 5 14,-2-1 0,1 1-45,-1-5 1,2 0 34,3 0 0,-4 0 7,4 0 1,2 0-47,-3 0 0,8 0-5,-3 0 1,-1 5 46,3 0 0,-7 0-10,6-5 1,-2 0 26,1 0 1,3 0-26,-7 0 0,5 5 13,-6-1 1,6 1-15,-5-5 0,0 0 38,-5 0 0,5 0-19,0 0 1,0 0 6,-5 0 0,0 5-6,0 0 0,1 0-6,-1-5 1,2 0 57,3 0 1,-4 0-55,5 0 0,-5 0-4,0 0 1,-1 1 9,-1 3 0,4-2-8,1 3 0,-1-3-1,1-2 1,-1 0-4,2 0 1,-1 0 16,6 0 0,-7 5-9,2-1 1,3 1 41,2-5 1,-4 0-44,-1 0 1,2 0 54,-2 0 1,1 0-27,-1 0 0,-3 0 2,3 0 0,-4 0 77,0 0-78,-2 0 0,2 0-72,-1 0 0,1 2 62,-2 2 1,2-2-138,-1 3 0,0-4 120,0-1 0,1 0-58,-1 0 1,0 0 40,0 0 0,2 0 1,3 0 1,-3 0-5,2 0 1,0 0 3,1 0 0,-2 0-31,7 0 1,-5 0 30,5 0 0,-6 0-15,6 0 1,-2 5 12,1 0 0,3 0-129,-7-5 1,5 0 110,-6 0 1,6 0-64,-4 0 0,-2 0 123,-4 0 0,2 0-76,3 0 1,-3 4 48,3 1 1,-4 0-39,0-5 0,4 0 80,0 0 1,4 0-63,-3 0 0,3 0 60,-4 0 0,6 2-35,-1 3 1,-2-4 5,1 4 1,0-4-12,1-1 1,2 0-2,-2 0 0,1 0 4,-1 0 0,1 0-6,-6 0 0,4 0 60,-3 0 0,3 2-54,-4 3 0,5-4 75,-6 4 1,2-3-63,-6-2 0,4 0-20,2 0 0,-1 0-22,-5 0 1,2 0-1,2 0 0,0 0-44,6 0 1,-7 0 68,2 0 0,2 5-18,-3 0 1,8-1-1,-3-4 1,-1 0 8,2 0 0,-1 0-13,6 0 1,-2 0 10,-4 0 1,4 0 10,-3 0 1,-2 2 3,2 3 1,-7-4 44,2 4 0,-3-3-52,-2-2 1,0 0 41,0 0 1,1 0-36,-1 0 0,0 0 1,0 0 0,0 0 8,1 0 1,3 0-122,2 0 0,3 0 67,-4 0 1,6 0 30,-1 0 0,1 0 18,-1 0 0,3 0-25,-4 0 0,-1 2 56,3 2 1,-4-2-49,3 2 0,1-2 29,-6-2 0,5 0-7,-5 0 1,5 0-16,-6 0 0,1 0-5,-4 0 1,3 0-2,1 0 0,1 0-46,-7 0 1,6 2 48,1 2 0,0-2-14,-1 3 1,1-3 8,4-2 0,-2 0 107,-3 0 0,-2 0-102,7 0 1,-2 0 53,2 0 0,1 0-47,-6 0 1,5 1 14,-6 4 1,7-4-123,0 4 1,-3-3 115,1-2 0,-4 0-38,5 0 0,-6 0 21,7 0 1,-8 0 10,2 0 1,1 0-17,-1 0 0,2 0 6,-3 0 0,-1 0 28,1 0 0,-2 5 9,-2 0 1,5-1-55,0-4 0,4 0 34,-3 0 0,4 0-106,-6 0 0,11 0 89,-6 0 1,7 0-150,-6 0 1,4 0 123,6 0 0,-4 5-24,2 0 0,-2-1 15,-1-4 1,-6 0-8,1 0 0,-1 0-20,0 0 0,-2 0 19,-7 0 1,5 0 91,0 0 1,-1 0-79,-3 0 0,-1 0 62,1 0 1,0 0-51,4 0 0,2 0 64,2 0 0,4 0-42,-3 0 1,3 0 3,1 0 1,1 0-1,-1 0 0,0 5-9,0 0 0,1 0 1,-1-5 1,-1 0 0,-4 0 0,0 0-127,-4 0 0,-4 0 110,5 0 1,0 0-26,-1 0 1,0 0-39,-5 0 0,2 0-14,2 0 0,0 0 47,6 0 1,-1 0 3,6 0 1,-2 0-26,-4 0 1,9 0 20,-3 0 0,2 0 8,-2 0 1,-2 0-19,2 0 1,3 0 115,-4 0 0,4 4-52,-9 1 0,4 0 6,2-5 1,-3 0-146,-2 0 1,1 0 109,-6 0 1,2 0-125,-2 0 1,3 0 68,6 0 0,1 0 12,-1 0 1,0 0-10,1 0 0,3 0 104,2 0 0,-1 0-55,-4 0 1,-1 0 6,1 0 1,-1 0-28,0 0 0,-1 0 17,-3 0 0,1 0-50,-6 0 1,4 2 48,-4 3 0,2-3-49,-2 2 0,-2-2 19,7-2 1,-1 0 107,6 0 0,-1 0-49,1 0 1,-6 0 98,1 0 0,4 0 56,5 0 1,-4 0-91,-5 0 0,-3 0 99,3 0 1,2 0-118,-7 0 0,4 0 31,-4 0 1,0 0-6,-5 0 1,0 0-93,1 0 1,-1 1-55,0 4 0,-3-3 104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3T01:47:24.672"/>
    </inkml:context>
    <inkml:brush xml:id="br0">
      <inkml:brushProperty name="width" value="0.17143" units="cm"/>
      <inkml:brushProperty name="height" value="0.17143" units="cm"/>
      <inkml:brushProperty name="color" value="#F6630D"/>
    </inkml:brush>
  </inkml:definitions>
  <inkml:trace contextRef="#ctx0" brushRef="#br0">60 8 7174,'8'0'-521,"3"0"431,-7 0 198,0 4-139,3-4 132,-3 4-277,0-1 134,2-2-40,-5 2-184,2-3 251,-9 0-8,1 0-19,-9 0 176,2 0 0,-2-1-67,2-1 190,1 1 121,3-2-147,1-1 133,0 4-168,3-4-50,-3 0 53,6 3 716,-2-2-765,10 6 1,-3-1 84,6 4-151,-2-5 43,4 6 0,1-4-184,5 2 0,-3 1 97,-3-4 1,0 3-305,4-2 0,1 3-31,1-4 1,-1 3-157,-2-3 0,0 2-42,0-2 1,-3-1 492,1 2 0,-4-3 0,1 0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3T01:47:30.405"/>
    </inkml:context>
    <inkml:brush xml:id="br0">
      <inkml:brushProperty name="width" value="0.17143" units="cm"/>
      <inkml:brushProperty name="height" value="0.17143" units="cm"/>
      <inkml:brushProperty name="color" value="#F6630D"/>
    </inkml:brush>
  </inkml:definitions>
  <inkml:trace contextRef="#ctx0" brushRef="#br0">16 16 7914,'-4'-4'-477,"0"0"1187,1 4-802,2-3 226,-2 2 264,3-2-339,3 10 0,-1-5 18,3 5 49,-4-4-258,6 4 224,-6-3-263,6 0 226,-3 3-165,3-3 100,-3 4-12,3-1 184,-3 1-153,7-1-6,-2 0 23,1 2-47,-3-2 54,1 0-69,-1 1 86,1-1 1,0-1 56,-1-1-27,-3-3-67,2 4 1,-2-4 30,5 3 0,-5-3 12,1 3 59,-3-3-72,5 4 0,-3-4 34,3 4-6,-3-5-2,3 6 35,-3-3-38,0 0-5,3 3 11,-3-6-89,3 5 80,1-2-27,0 5 0,-3-4 11,-1-1 3,-2-2 37,5 5-32,-3-3-4,3 0 0,-2 3 18,0-3 138,-3 1-114,5 1 104,-3-2-137,0 0 20,2 3-196,-5-6 110,2 2 1,-8-6 14,-3-2-43,-1 2 0,1-6 27,1 0 1,0 3 0,-1 1 1,1 0 8,0-3-3,-1 4 1,0-2 89,1 1-87,0 1 1,-1-3 19,0 2 1,1 1-6,0-1 17,-1 3 0,1-4 88,0 1 18,2 2-69,-5-5-10,5 7-123,-5-5 119,5 5-163,-1-2 144,5-1-73,-6 4 19,6-7-3,-5 3 0,4-1 13,-3 0 1,3 2 0,-3-2 112,3 3-101,-4-5-3,1 3 14,1-3-25,-3 0 1,5 2 14,-2-1-5,2 4 0,-2-2-22,1 2 23,3 1-19,-4-6 11,1 6 18,2-2-13,-2 0-1,3 2 1,0-2 0,0-1 252,0 4-76,3 3-151,-2-1 29,2 4-128,-3-6 121,-6-6 9,4 4 50,-8-8-97,9 9 1,-3-4 106,1 3-76,3 1-84,-4-2 51,4 9 58,4-4-59,0 9 0,1-7 200,0 3-114,-3 1 16,4-1-118,-2 0 70,4 2 8,-4-2-6,2 0-4,-2 1-35,4-4 1,-3 2 54,0 0-87,-3-2 1,4 2-20,-5-2 65,6 0-14,-3 3 1,1-5-13,0 3 1,-2-3-7,2 4 9,-4-5 33,6 3-48,-6-1 2,5 1-35,-2 0 50,3 3 74,2-6-78,-5 5 142,2-2-141,-2 5 0,4-4 19,-1-1 1,-2-1-26,0 2 1,-2-3 0,2 3-153,0-3 171,2 5-86,0-3 59,-3 4-12,3-1 1,-2-2 27,2 0 0,-2-2 30,0 2-32,-4-4-2,6 9 0,-3-4-9,3 4 1,-1-5 17,-1 0-38,-3-3 32,4 8-35,-2-5 24,3 6 60,-3-3-22,3-4 6,-6 3 9,6-7 1,-5 7-22,3-2-60,-4-1 67,2 3-88,1-7 77,0 7-82,0-3 37,2 4-1,-5-1 8,6-3 7,-2 3 17,-1-2 1,2 0-16,-1-1-2,-2-2 2,4 5 1,-6-6-107,4 4 100,-3-3-6,5 1 7,-3 1-11,0-3 44,3 6 0,-3-6-38,3 4 25,-3-3-9,3 5 26,-2-3-50,2 3-4,4-3-9,-3 4 26,2-4-34,-2 3 28,0-3-54,-1 3 41,0-3 8,4 0 1,-2 3 12,1-2 0,-5 0 1,0-1 0,-2-1 20,2 2-33,-1-3 30,5 4-22,-2-2 7,0 4 0,1-3-2,-1 0 0,-2-2-7,0 2 1,-2-3-51,2 3-10,0 0 38,-1 3 18,5 0 0,-6-1-9,4 1 1,-4-3 4,3-1 1,-3-1 13,1 2 1,-1-3-14,2 3 0,-3-1 80,3 1-29,-3-1 9,4 1-41,-2 1 0,4-2 4,0 4-12,-4 0 1,2-3 14,-1 0-20,2 0 1,1 0 10,-1 0 0,-2-3 10,0 3 23,0-3-34,2 4 0,0-3 5,2 2 0,-2-3 4,0 3 15,-3-3 0,5 2-19,-2-2 1,1 0-22,-3 3 30,0-3-8,2 4 0,3-4-1,-1 4 1,2-4 15,-4 3-200,1-3 178,2 4-47,2-2 0,2 1 33,-2 0 1,-3-2-128,-4 2 97,0-4 63,2 7-25,4-4 7,-3 0 57,3 2-69,-3-1-40,-1-1 46,4 2-284,-3-2 49,3 5 57,0-2 181,0 0 0,5 0-2,-2-2 1,-2 2-2,-3-2 0,1-1-94,0 1 65,-2 0 2,9 3 0,-4-1-69,4 1 1,-4-3 46,-3 0 32,-2 0 1,3 2 19,2-2-14,-6 1 1,6-2 18,-3 4-70,-4-3 70,8 1-29,-6-2-23,7 4 1,-1-3 29,-1 0 1,-2-3-44,-1 3 0,-1-2 35,1 2 1,-2-2-7,-1 2 0,3-3 44,0 3 0,3-2-39,-4 2 1,5-3 17,-2 3 0,0-2-12,0 2 1,1-3 54,2 0 0,-1 2-46,2-2 0,-1 3 4,3-2 1,-3 1-65,2-1 1,0 2-9,-3-3 1,3 4-300,0 0 1,-1-2 110,4 1 0,1 0-772,4 2 0,-1-2 31,6 0 1008,-1 0 0,7 7 0,-2-1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3T01:47:54.617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1 15 12550 240924 42423,'0'-8'1041'0'0,"0"2"-1525"0"0,0 6 0 0 0,0 12 0 0 0,0 5 1 0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3T01:48:14.15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8241,'0'8'-728,"0"-2"1284,0-6 1467,0 0-1610,0 7-696,0-6 111,0 6 1,0-6-273,0 4-377,0-3 359,0 10-740,0-3 658,0 5 544,0 0 0,7 0 0,1 1 0</inkml:trace>
  <inkml:trace contextRef="#ctx0" brushRef="#br0" timeOffset="224">43 202 8351,'0'8'-748,"0"5"796,0-5-429,0 7 280,0-1 1,0 0-462,0 0 562,0-5 0,0 3 0,0-4 0</inkml:trace>
  <inkml:trace contextRef="#ctx0" brushRef="#br0" timeOffset="441">72 404 8241,'0'8'243,"0"-2"174,0 0 147,0-4-577,0 4 1,0-4 175,0 3-687,0-3 253,0 3-155,0 2-327,0-5-239,0 11 334,0-6 658,0 8 0,0-6 0,0 1 0,0-5 0,0 4 0,0-6 0,0 10 0,0-4 0</inkml:trace>
  <inkml:trace contextRef="#ctx0" brushRef="#br0" timeOffset="642">85 619 8241,'0'9'-1801,"0"-2"2758,0-2-969,0-3 0,0 6 117,0-3-224,0-4 1,0 7 39,0-3-111,-6-4 179,4 12-183,-3-12 24,5 13-423,0-13 593,0 11 0,0-10 0,0 11 0,0-4 0</inkml:trace>
  <inkml:trace contextRef="#ctx0" brushRef="#br0" timeOffset="833">85 777 8241,'0'9'-958,"0"3"872,0-10 213,0 11-307,0-12 65,0 12-308,0-12 302,0 13 0,0-12-97,0 8 1,-1-7 217,-4 2 0,3-3 0,-3 4 0,5 2 0</inkml:trace>
  <inkml:trace contextRef="#ctx0" brushRef="#br0" timeOffset="991">85 978 7904,'0'15'-620,"-1"-3"834,-4-2-282,3 3 1,-3-9 96,5 5 0,0-4-807,0 5 349,0-8 106,0 11 323,0-4 0,0 5 0,0 0 0</inkml:trace>
  <inkml:trace contextRef="#ctx0" brushRef="#br0" timeOffset="1290">72 1180 7696,'0'14'-89,"0"1"1,0-5-113,0-1 302,0-6-238,0 10 0,0-10 131,0 7-346,0-7 0,0 5-221,0-3 573,0-4 0,0 7-111,0-3 111,0-3 0,0 6 0,0-4 0,0-2 0,0 6 0,0-3 0,0-4 129,0 12 1,0-10 44,0 7 0,0-5 147,0 4 1,0-4-12,0 5 1,0-5-143,0 4 0,0-4-243,0 5 1,0-5 140,0 4 1,0-4-717,0 4 346,0-5-244,0 8 548,0-4 0,0 6 0,0 1 0</inkml:trace>
  <inkml:trace contextRef="#ctx0" brushRef="#br0" timeOffset="1440">72 1611 8241,'0'10'0,"0"-1"0,0-4-255,0 5 0,0-6 272,0 6 0,0-5-195,0 5 1,0-6 114,0 6 0,0-5-385,0 5 1,0-6 66,0 6 381,0-7 0,0 9 0,0-3 0</inkml:trace>
  <inkml:trace contextRef="#ctx0" brushRef="#br0" timeOffset="1590">85 1885 8241,'-1'9'-1096,"-4"1"650,3-7 134,-3 9 0,5-8-23,0 5 335,0-5 0,0 2 0,0-6 0</inkml:trace>
  <inkml:trace contextRef="#ctx0" brushRef="#br0" timeOffset="1741">85 2043 8241,'0'14'-1233,"0"1"679,0-1 554,0 0 0,0 0 0,0 1 0</inkml:trace>
  <inkml:trace contextRef="#ctx0" brushRef="#br0" timeOffset="2025">85 2287 8241,'0'14'43,"0"1"56,0-1 0,0-4-493,0-1-158,0 1-10,0 5 444,0-1 1,0-6-146,0 4 1,0-8 71,0 5 69,0 1 0,0 4 122,0 0 0,0-5 0,0 4 0,0-6 0,0 8 0,0-6 78,0 1 1,0-5 59,0 4 16,0-6-139,0 10 0,0-9-86,0 5 1,0-4 105,0 5-35,0-7 0,-6 9 0,-1-4 0</inkml:trace>
  <inkml:trace contextRef="#ctx0" brushRef="#br0" timeOffset="2191">85 2532 8233,'-6'7'-441,"3"1"350,-6-3 0,5-1 468,0 5 0,-3-4-121,2 5 1,1-1-445,4 5 0,0 0 92,0 1 0,0-4-472,0 4 0,0-5 568,0 10 0,-6-4 0,-3-1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3T01:48:20.26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525 1 12505,'-28'30'-299,"6"-2"660,2-14-161,6 0-4,-7 7 33,5-5-250,-11 11-44,5 2 165,-13 1-203,-1 18-57,-7-9 144,7 3 5,2-6-63,-1-1-1,-2 8-100,1-4-282,8 2-353,8-25 810,12-3 0,1-13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3T01:48:20.63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909 80 12470,'-15'-31'61,"2"4"412,7 13-3,4 6-254,-29 27-42,18 1-98,-33 34 1,18-1-1,-10 8 0,-1-1-208,5-17 1,-3 0 80,3 0 0,-5 1 119,1-2 1,-3 2-262,-2-1 1,5 0-180,1 0-21,-1 0 264,8-15 0,-1 0-460,-23 18 310,19-19 1,-50 24 278,22-31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2T23:04:56.598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585 468 12109 255765 53603,'11'13'-571'0'0,"-4"1"-150"0"0,-5 0 719 0 0,-1-4 1 0 0,-5 5 607 0 0,-3-4 1 0 0,-1 2-301 0 0,-3-4 1 0 0,0-2-73 0 0,-3 3 0 0 0,2-3-172 0 0,1 0 0 0 0,-1-1-133 0 0,-4-1 1 0 0,0 0-54 0 0,-2-3 1 0 0,0 0 97 0 0,-3-4 0 0 0,-3-2-45 0 0,-4-3 1 0 0,-2-1-30 0 0,-2-1 0 0 0,-1-2-79 0 0,4-2 1 0 0,-1-4 92 0 0,2-1 1 0 0,2-2 87 0 0,0-1 0 0 0,3-3-31 0 0,2-1 1 0 0,4-5 17 0 0,1-2 0 0 0,4-3-154 0 0,3-2 1 0 0,4 0 91 0 0,3 3 1 0 0,7 2-99 0 0,5 0 0 0 0,5 6 131 0 0,3 1 0 0 0,5 3-159 0 0,2 4 0 0 0,2 1 183 0 0,1 3 0 0 0,-2 1-5 0 0,-1 2 1 0 0,3-1 10 0 0,-1 6 0 0 0,5 0 161 0 0,4 6 0 0 0,-1 1 160 0 0,-1 1 1 0 0,0 6-123 0 0,-4 6 0 0 0,-1 1 93 0 0,-1 5 0 0 0,-6 0-47 0 0,-1 6 1 0 0,-2-1-96 0 0,1 2 1 0 0,1 1-46 0 0,0 2 1 0 0,-4 2-156 0 0,-1 2 1 0 0,-4 0 122 0 0,-3 1 0 0 0,-2-1-39 90 0,-3 0 0-90 0,-2-2 116 549 0,-4-2 0-549 0,-2-3-78 530 0,-6-2 0-530 0,-1 3 162 428 0,-5-1 0-428 0,-2-2-121 215 0,-2 3 1-215 0,-1-6-25 12 0,1-1 1-12 0,-2-1-48 0 0,-1-4 1 0 0,2-3-197 0 0,-2-4 0 0 0,2-2 4 0 0,0-3 1 0 0,-3-2-248 0 0,-4-4 0 0 0,-3-5 165 0 0,-3-4 0 0 0,-2-6 74 0 0,2-4 0 0 0,-1-4-8 0 0,5-7 1 0 0,3-1-33 0 0,4-6 0 0 0,5 0-14 0 0,2-2 1 0 0,4-1 17 0 0,3-1 0 0 0,5 1 213 0 0,1-2 1 0 0,3 6 154 0 0,0 4 0 0 0,6 3 168 0 0,3 6 0 0 0,3 4-8 0 0,2 5 1 0 0,3 5-475 0 0,1 2 1 0 0,2 2-609 0 0,1 2 1 0 0,2 0 516 0 0,2 2 0 0 0,5 1 246 0 0,2 2 0 0 0,3 3 106 0 0,1 2 0 0 0,-4 4 154 0 0,-3 2 0 0 0,-2 5-85 0 0,-6 0 1 0 0,2 4 48 0 0,-3 0 0 0 0,-2 4 120 0 0,0 3 0 0 0,-6 3-75 0 0,-2 0 1 0 0,-6 3-7 0 0,-2-1 1 0 0,-2 1-91 0 0,-5-1 0 0 0,-6-4 118 0 0,-7-3 0 0 0,-3 0-205 0 0,-1 3 0 0 0,0-4-158 0 0,-1-4 0 0 0,-1-2 91 0 0,-1-5 0 0 0,-8-3-114 0 0,-4-3 0 0 0,-3-4-134 0 0,-1-5 0 0 0,1-8 72 0 0,1-6 1 0 0,1-9-45 0 0,1-5 0 0 0,3-4-105 0 0,-1-2 301 0 0,1-5 0 0 0,6-11 0 0 0,-3-3 0 0 0</inkml:trace>
  <inkml:trace contextRef="#ctx0" brushRef="#br0" timeOffset="2118">365 124 12328 254258 47272,'11'-14'993'0'0,"-1"6"-691"0"0,-6-1 0 0 0,-5 9-303 0 6,-6 0 1 0-1,-3 2 170 0 49,-4 5 0 0 0,-2-2-149 0-28,-3 4 1 0 0,-1 2-42 0-26,0 0 0 0 0,-1 2 161 0 0,1 1-95 0 0,-4 3 1 0 0,2-2 0 0 0,0 3 33 0 0,0-1 1 0 0,2-1-171 0 0,-1-3 115 0 0,3 4-24 0 0,2-5-253 0 0,5 1 183 0 0,4-10 1 0 0,10 0-210 0 0,6-3 1 0 0,7-3-150 0 0,5-4 1 0 0,3-3 143 0 0,3-4 0 0 0,1 0 30 0 0,-1 1 1 0 0,4-1-1 0 0,1 0 0 0 0,1 1-11 0 0,2 2 1 0 0,2-2 153 0 0,2 1 0 0 0,-2 0 165 0 0,-3 1 1 0 0,-3 1-359 0 0,-6 3 891 0 0,-2 0 176 0 0,-5 3-575 0 0,-4 1 1 0 0,-16 9 152 0 0,-7 3 1 0 0,-5 0-48 0 0,-2 1 1 0 0,0-2-103 0 0,-2 1 0 0 0,-1 2 16 0 0,-4 3 0 0 0,1-3 12 0 0,-3 1 0 0 0,-4 0 6 0 0,-3 4 0 0 0,-1-2-15 0 0,1 2 0 0 0,-1 1-62 0 0,4-1 1 0 0,0 2 41 0 0,3-1 1 0 0,1 0-197 0 0,5-3 109 0 0,1 1-60 0 0,5-7-55 0 0,6 2 0 0 0,8-7-204 0 0,9 0 1 0 0,6-6 5 0 0,1-1 1 0 0,5-3-154 0 0,0-2 1 0 0,4 0-133 0 0,0-2 1 0 0,3 2 139 0 0,2-3 1 0 0,1 1 89 0 0,3-3 0 0 0,1 1 131 0 0,-1 2 1 0 0,-2-2 116 0 0,0 1 1 0 0,-3-1-80 0 0,1 0 0 0 0,-5 2-47 0 0,-2 2 154 0 0,-5 1 249 0 0,-1 4 0 0 0,-13 2 20 0 0,-6 4 0 0 0,-7 2 12 0 0,-8 3 1 0 0,2 3-53 0 0,-3 1 1 0 0,0 0-47 0 0,0 1 0 0 0,-2 0 75 0 0,2 4 0 0 0,-2-2-90 0 0,-1 2 0 0 0,1 1 95 0 0,-1-1 0 0 0,0 1-82 0 0,1-1 1 0 0,-1-2-27 0 0,1 3 0 0 0,2-4-305 0 0,2-1 312 0 0,2 1-400 0 0,-3-3 54 0 0,8 1 0 0 0,4-4-72 0 0,12-5 1 0 0,3-4 14 0 0,4-3 0 0 0,3-1-150 0 0,4-1 0 0 0,3-2 90 0 0,6 0 0 0 0,0-2-14 0 0,3 1 0 0 0,-4-1 6 0 0,-3 2 1 0 0,0-3 21 0 0,-1 3 0 0 0,4-2 216 0 0,-2 2 1 0 0,1-1 64 0 0,-5 4 0 0 0,0 1 387 0 0,-5 0-56 0 0,-1 4-44 0 0,-7-2 0 0 0,-4 6-61 0 0,-9 1 0 0 0,-1 3 32 0 0,-8-1 1 0 0,2 4-6 0 0,-3-1 0 0 0,0 0-106 0 2,-3-2 1 0-1,-1 2-63 0 13,-1 0 0 0 0,-2 3 99 0-7,-1-3 0 0 0,0 3 90 0-7,1-1 1 0 0,-1 2-106 0 0,1 1 0 0 0,-2 0 150 0 0,-1 0 0 0 0,1 2-183 0 0,-3 0 1 0 0,0 3-98 0 0,0-1 1 0 0,5-1 196 0 0,7-1-187 0 0,2-2 1 0 0,9-1-529 0 0,4-4 1 0 0,6-3 249 0 35,8-6 1 0 0,3-3-600 0 22,6-2 1 0 1,1-4 48 0 17,6-2 24 0-54,-3-2 0 0 1,5-3 1 0 0,-2-1 747 0-22,4-1 0 0 0,9 0 0 0 0,4-3 0 0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3T01:48:21.03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1690 0 12534,'-38'15'418,"-14"12"0,11 8-286,-16 13 0,-1 5-2,10-5 1,-4 6-7,5-1 0,-5 3-140,5 1 0,0-1-1,3-3 1,-4 2 64,-4-1 0,20-26 0,-1 2-75,0-1 1,0 0 0,-3 1 0,1 1 35,-27 21 0,30-24 1,-1 0-50,-23 30 1,24-28-1,1 0 13,-21 28 1,22-28 0,1-1 24,-23 19 1,-3 3-58,-2-8 0,1 7-90,4-12-547,4 7 180,-1-8-225,11-1 741,-3 0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3T01:48:21.45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1647 1 12528,'-44'0'450,"3"0"-369,13 7 75,-7 0-9,5 14 172,-11 2-222,5 11 30,-7 3 1,-3 16-128,4 0 1,2 1 62,12-6 1,-7 0-122,-3 9 1,-10-1 79,20-22 1,-1 0-1,-4 1 1,-1 0-8,-1 1 0,-1 0 0,-1 1 0,0 1-10,4-4 0,0-1 0,1 1 0,1 1 24,-1-2 0,2 0 0,3 1 0,2 0-23,-22 24 1,2-9-45,3-11 1,-2-6-366,-3 2 55,-4 2-556,-12 1-24,5 0 47,-6-2 881,20-12 0,-11-3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3T01:48:21.81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1067 101 12736,'0'-44'-984,"0"9"1084,0 20 170,0 9 0,-17 30 8,-7 10-172,-6 2 1,-8 15 3,0-3 0,-6 4 12,6-10 0,-14 3-9,-5 3 0,-4-2-167,-1 7 1,-1-2 77,30-24 1,-1-1 0,0 4 0,1-1-69,-29 24 0,31-26 1,0 0 18,-25 21 0,1-9-340,3-1-40,-3-6-473,-12-2 878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3T01:48:22.07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767 1 12578,'-56'27'403,"-5"6"0,9 6-276,-4 13 1,11-2-631,16-6 291,2 5 1,-12 7-186,1 6 1,-6-6-156,7-9 342,-5-1-403,-13 3 613,-3-4 0,-7 4 0,2-5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3T01:48:22.34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511 1 12806,'-50'27'769,"13"4"-1195,11 18-182,12 14 263,-7 5 112,8-29 0,-2 0 0,-25 29 57,-2-5 1,-4-14-398,8-15 573,-3-3 0,-20 10 0,-6 4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3T01:48:22.58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568 0 12696,'-44'0'-882,"3"20"1057,6 10 1,1 25-241,-4 1 1,2-3-171,3-14 0,1 0-115,-6-5 183,0 6-277,-17-3 444,3 0 0,1-9 0,10-7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3T01:48:22.82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498 1 12665,'-51'12'491,"2"17"1,8 29-36,3 9 0,4-3-735,5-21 0,-4 0-705,-1 1 243,-5-1-243,-4 6 957,6-5 0,-5-7 0,14-9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3T01:48:23.00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541 8 12632,'-45'-7'491,"-2"7"1,1 26-374,-6 11 0,0 10-107,9 1 0,-4 5-187,0 9 0,1 2 176,8 3 0,-2-3 0,3-7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3T01:49:13.141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231 645 7601,'-5'0'-443,"1"0"896,4 0-267,-4 0-222,3 0 1,-4 1 146,5 3-104,0-4 70,0 9 1,0-8 69,0 6-57,0-1 0,0 4-31,0-1 1,3 0-25,1 0 0,-1 1 28,-3-1 1,0 4-53,0-1 0,3 4 50,0-4 0,0 5-94,-3-2 0,0 0 82,0 1 1,0-1-109,0 3 0,0-2 63,0 0 1,0-1 2,0 0 0,0 2 62,0-1 1,0-2-53,0-2 1,0 2 97,0 2 0,0-1-86,0 1 0,0-4 11,0 4 0,-3-4 8,0 4 1,0-4-68,3 4 1,0-5 18,0 1 1,0 2-6,0-1 0,0-1 20,0-3 0,0 2-3,0 1 1,0-2 60,0 3 1,0-3-61,0 0 0,0 0 31,0 2 1,-1-1-40,-2 1 0,2 1-6,-2 1 1,1-2-48,2-3 0,0 2 69,0 1 0,-1-2-49,-2 3 1,2-3 36,-2 0 0,2-1 3,1 0 0,0 1-20,0-1 1,0 2 8,0 1 0,-3-2 0,1 3 0,-2-3 1,4-1 1,0 2 10,0 1 0,0-1-9,0 1 1,0-1 84,0-2 1,0 3-81,0 1 1,0 1 42,0-2 0,0-1-33,0 5 1,0-4-15,0 4 1,0-4-3,0 4 1,0 0-6,0 2 1,-3-3-10,0 1 1,0 0-7,3 3 0,0-2-6,0-1 1,0 2 20,0-3 1,0-1-26,0 2 0,0-1 21,0 0 0,-3 2 6,0-5 0,0 5-7,3-2 1,0 2 19,0-1 0,0 2-12,0-3 1,0 2 1,0-2 1,-1 5-49,-2-4 0,2 4 43,-2-5 0,2-1-7,1 2 1,0-1 1,0 0 1,0-1 10,0-1 0,-4-3-9,1 3 0,0-3 1,3-1 0,0 2 23,0 1 1,-1-1 4,-2 2 0,2 0 17,-2-1 1,2 2-34,1-2 0,0 0-6,0 4 1,0-4 8,0 4 0,0-4-35,0 4 0,0-2 33,0 1 0,0 2 2,0-4 1,0 2 28,0-2 1,0 3 1,0 0 0,0-2 89,0 2 0,0-3-107,0 2 0,0-4 28,0 1 1,0 2-13,0-1 1,0-1-75,0-3 1,0 1 36,0-1 1,0 1-16,0-1 1,0 0 10,0 1 0,0-1-11,0 0 0,-3 3 23,-1 2 0,2-1-12,2-1 1,0 0 51,0 3 1,0-2-44,0 2 0,0-3 19,0 0 1,0 1-21,0 1 0,0 0-3,0 0 0,0-2-21,0-3 1,0 3 31,0 1 1,0 0-2,0-4 1,0 3-11,0 1 1,0 1 12,0-2 1,0 1-13,0 3 0,0-1-38,0-3 1,0-1 32,0 5 0,0-4-2,0 4 0,0-4 22,0 4 1,0-4 1,0 4 1,0-2-23,0 2 0,-3 1 2,0-5 0,-1 5-5,4-2 1,0-1 9,0 2 0,0-3-12,0 2 1,0-3 12,0 0 0,-2 2-2,-1-2 1,-1 1-5,4-4 0,0 1-1,0-1 0,0 3 1,-4 0 1,3 1 1,-2-3 1,2-1 8,1 0 0,0 1-7,0-1 0,0 4-16,0-1 1,0 0 8,0-2 1,0-1-3,0 0 0,0 4-5,0-1 1,-1 0-2,-2-2 1,2 3-19,-3-1 0,4 1 22,0 0 1,0-3 8,0 3 0,0-2-10,0 2 1,0-3 43,0 3 0,0-3-41,0-1 0,0 4 33,0-1 1,0 0-28,0-2 0,0 0 3,0 2 1,0-1-50,0 2 1,0 1 46,0-2 0,0 0-22,0-3 1,0 4 13,0 0 1,-4 0-3,2-1 0,-1-1-5,3 1 0,0 2 31,0 2 1,0 1-8,0-1 1,0 1 4,0-1 0,0 1-9,0 2 1,0-3 3,0-1 0,0 1-61,0 3 0,0-2 52,0-1 0,1 0-25,2-3 0,-2 2 19,2-2 0,-2 2-20,-1-2 0,0-1 8,0-2 0,0 2-7,0 1 1,0 2 18,0-2 0,0 1-1,0-2 0,0 0 17,0 3 0,0-1-20,0 2 0,-1 2 17,-2-3 0,2 0-14,-2 0 1,2 0-11,1 1 1,0 0-29,0-4 1,0 2-7,0-2 1,-1-1-14,-2 1 0,2-1 40,-2-2 0,2 3 31,1 0 1,-4 2-36,1-1 1,0-2 98,3 1 1,0 1-91,0-1 1,-3 5 40,0-1 0,0-2-21,3 2 1,0-1 5,0 0 1,0 3 12,0-3 1,0 0-7,0 1 1,0-4 42,0 4 0,0-2-51,0 1 1,0 0 68,0-2 0,0-3-70,0 3 0,0 0-2,0-1 0,0 2-6,0-1 1,0-4-5,0 5 1,0-1-2,0-1 0,0 4 17,0-4 0,0 0-41,0-2 1,0 3 28,0-1 0,0 4 0,0-4 0,1 4 11,2-4 0,-2 4 5,2 0 0,-2 1-18,-1-2 0,0 2 7,0-4 1,0 3-7,0 0 1,0 0 6,0 0 1,0 1-7,0-5 1,0 4 4,0-4 0,0 4 22,0-4 1,0 0-30,0-2 0,0 2 1,0 1 0,0 2 0,0-2 1,0-1-1,0-2 0,0 3-5,0 3 0,0-3 9,0-1 1,0 2-8,0-1 1,3 3 3,0 0 0,1-3-7,-4 0 0,0-1 5,0 0 1,0-2 0,0 2 0,0 2-27,0-1 0,0-1 26,0-3 0,0 1-43,0-1 0,0 0-6,0 1 1,0-1 42,0 1 0,0 2-11,0 1 0,0-1 18,0-3 0,0 1-21,0-1 0,0 0-31,0 1 0,0 0 39,0 2 0,0-1 0,0 1 1,0-1 39,0-2 1,0 3 4,0 1 1,0 0 28,0-4 1,1 3-64,2 0 0,-2 2 13,2-1 0,-2-3 3,-1 3 0,0-3-39,0 0 1,0-1 25,0 0 0,0 1-5,0-1 0,0 0 79,0 1-41,0-1 1,0 0 44,0 1 1,3-1-67,-1 0 1,2 1-2,-4-1 0,0 0 13,0 1 0,0-1-15,0 1-11,0-1 1,0 0-7,0 1 1,0-1-5,0 0 1,0-3 16,0 0 0,0-3 105,0 4-105,0-1 0,0 4-11,0-1 0,0-3 13,0 0 1,0 0 12,0 4-58,0-1 0,0-3-94,0 1 0,0-5-352,0 5 248,0-1-199,0 3 0,0-3-164,4 1 598,-3-5 0,3 2 0,-4-4 0</inkml:trace>
  <inkml:trace contextRef="#ctx0" brushRef="#br0" timeOffset="2227">28 925 8229,'-4'9'-1244,"2"0"1781,-5-3-70,6 2-64,-3-6 686,4 2-936,4-13 1,-3 3 2,6-6 0,-1-3 14,3 0 1,0-6-49,0-1 1,1-4 135,-1 2 1,3-4-76,0 0 1,5-4-12,-1-2 0,4-2 18,1-2 1,1-3 8,-4 1 0,0 0 34,-2 2 1,-3 1 11,-4 0 1,0 5-6,0 3 0,-3 2-302,-4 5 0,2-1-572,0 2 1,0 4 452,-1-2 1,-2 3 54,2-3 1,-1 0 130,1 1 1,-1 0-100,0 2 1,0 0 30,-2 3 0,3 1-77,-1 3 92,2-1 1,-4 4-62,0 0 56,0 4 1,0-4-18,0 3 19,0 2 85,0-3 1,0 11-24,0 2 1,0 0 1,0-3 1,0 2 35,0 4 1,0-1-48,0 1 0,0 0-31,0 0 1,0-1 32,0 4 1,0-3-6,0 1 1,0 0 1,0 0 0,0 0 29,0 0 1,0-3 20,0 2 0,3-1 109,0-2 0,0 1-12,-3-1 0,1 0-65,2 1 1,-2-1-25,2 0 1,-1 1 6,1-1 1,-2 0-135,2 1 1,-1-1 132,1 1 0,-2 2-141,2 0 1,-2 2 16,-1-2 1,3-1-96,1 5 1,-1 0 172,-3 3 0,0-4-44,0 1 0,1 0 165,2 2 1,-2 0-94,2-3 0,-2 2 12,-1-5 0,3 5-36,0-2 1,1-1 42,-4-1 0,2 0-26,1-1 0,1 1 34,-4-4-61,4 0 1,-4 1-10,4-1 1,0-3 52,-1 1 1,1-2-34,-1 1 0,-2 3-53,2-4 1,-1 3 54,1-2 0,-2 3-59,2-4 0,-2 4 26,-1 0 1,0-3-4,0 1 1,0-4-208,0 3 208,0-4-245,0 2 220,0-12 1,-2 5 74,-2-6-90,1 1 1,2-1 2,-2-1 0,2 5 16,-2-2 0,2 4-9,1-3-64,-4-1 1,3-2 73,-2 0 0,-2-1-53,3 1 1,-2 0 30,0-1 1,2 0-36,-4-3 1,3-1 72,-3-4 1,3-5 5,-3 2 1,1-5-8,-2 1 1,0-1 1,5 1 1,-5-1 70,4 4 0,-3 4-95,3 2-8,0 5 25,-2-3-121,5 9 1,-6 1 75,4 4 1,0-1-4,-1-2 62,2 2 0,0-3 1,-2 4 111,2-4-139,-3-2 1,4 0 189,0-1 0,0 4-17,0-3 2,0 4 0,0-3-61,0 2-8,0 2 16,0-7-48,0 2 0,-3-3 29,-1 0 0,2-1-32,2 1 0,0 0 122,0-1 1,0 3-113,0-3 0,0 6 103,0-5 1,0 2-67,0-2 0,0 2-67,0 1 20,0 0 0,0-1-149,0 1 100,0 4 34,0-2 31,0 12 0,0 0-40,0 7 1,0-2 6,0 2 1,0 0 18,0 1 0,0 2 6,0 1 0,1 0-79,2 2 1,-2 2 57,2-1 1,1 4-59,-1-1 0,0 2 45,-3 1 1,3 0-134,0 0 0,1-3 126,-4 0 0,0-4-6,0 5 1,0-9 1,0 2 1,3-7 1,-1 1 0,2-6-254,-4-1 231,0-4-261,0 2 212,0-12 1,0 1-116,0-9 0,0 1 86,0-4 0,0-4-106,0-1 1,0-3 109,0-1 0,0-4-14,0 1 1,0-4 86,0 5 0,-4-5-72,2 4 1,-3-4 96,3 5 0,0-5-83,-1 4 0,-1 0 86,1 3 1,-3 3-37,2 0 0,2 7 8,2-1 1,-2 5 27,0 2 215,0 0-129,-2 10 227,4-2-182,0 12 0,0-4-42,0 5 107,0-2 1,0 3-48,0-1 0,0-3-42,0 0 1,0-2 4,0 1 0,0-1 11,0 2 0,0-3 76,0 3-107,0 1 0,0 2-151,0 0 0,0 1 94,0-1 0,0 3-185,0 1 1,-1 4 52,-2-1 1,2 2-139,-6 4 1,1-1 50,-3 7 1,0-1-8,0 8 0,-5 0-72,-2 6 1,0-2 95,1 5 1,-6-5-25,3 2 1,-3-6 45,3-1 1,0-4 133,-1-2 0,4-5-119,-1-4 0,5-1-57,-1 1 0,5-4-3,5-2 1,0-4-474,2 1 255,0-5 0,2-1-104,0-4 504,4 0 0,7-8 0,1-3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3T01:49:24.858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37 468 8405,'-9'8'-223,"0"-1"45,3 1 0,0-6 650,2 4 358,1-3 91,3 1-907,4-4 0,-1 0 1,2 0-30,2 0 0,2 0 128,0 0 0,0 0-33,0 0 1,-1-4-34,1 1 0,-2-3 58,5 3 1,2-4-136,-2 4 0,1-3 139,-1 3 1,3-4-271,4 1 0,-1-1 54,0 0 1,0-1-94,-2 2 0,3-2 99,-4-2 1,4 1-112,-3-1 1,2 1 106,-1 0 1,1 2-12,-2 1 1,-2 3 31,-1-3 1,-4 4 17,4-1 1,-3-2 11,-1 2 0,-2 0 44,-1 3 1,-3 0 3,3 0 7,-4 0 0,3 0 219,-2 0 15,-2 0-135,8 0 225,-9 0 464,4 0-760,-12 0 3,7 0-11,-12 4 29,12-2 1,-4 2 53,2-4-99,2 0 262,-3 0-270,12 0-50,-6 0 61,6-4-452,-4 2-23,-3-2-327,3 4 293,1 0-37,-5 0 538,4 0 0,-4 0 0</inkml:trace>
  <inkml:trace contextRef="#ctx0" brushRef="#br0" timeOffset="948">111 66 8374,'0'-6'-816,"0"0"1,0 2 407,0-1 1,-1 1 843,-2-2 1,2 2-12,-3-1 0,3 2-75,-2 1 1,0-1 218,-3 0-31,0 2-94,-3-3 7,0 0-45,-1 3-210,5-3-287,1 4 330,4 0-128,0 4 0,1 0 8,2 2 1,-2 0 2,2-4 0,2 1 14,2 2 0,-2-1 24,1 2 1,0 0-4,4 4 0,-1-4-157,0 0 0,3 0 149,1 4 1,-1-1-210,-3 1 1,3-1 55,0 0 1,4-1 50,-4-1 1,5 4-8,-2-6 0,2 6-9,-2-5 1,2 2-40,-1 2 1,1-1-4,2 0 0,-1 1-55,1-1 0,0 0 101,3 1 1,-3-1-108,2 1 0,-5-1 33,-3 0 10,1 1 0,-4-1 15,2 0 3,-5-3 8,-3 2-7,0-7 7,-3 3-3519,3-4 3522,-8 4 0,-1-3 0,-5 3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BC4B6E-97D4-384E-8346-04988064FF86}" type="datetimeFigureOut">
              <a:rPr lang="en-US" smtClean="0"/>
              <a:t>11/14/22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3EFFCD-2707-464E-8668-7D1BDDA987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5755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Before I start, let me just say that: </a:t>
            </a:r>
            <a:b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- It’s an honor to be here; I appreciate this opportunity </a:t>
            </a:r>
            <a:b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- excited to share my research with y’all. </a:t>
            </a:r>
            <a:endParaRPr lang="en-US" b="0" dirty="0">
              <a:effectLst/>
            </a:endParaRPr>
          </a:p>
          <a:p>
            <a:pPr rtl="0"/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you have any clarification questions, please interrupt me; otherwise, let’s delay open-ended questions till after the talk.</a:t>
            </a:r>
            <a:endParaRPr lang="en-US" b="0" dirty="0">
              <a:effectLst/>
            </a:endParaRPr>
          </a:p>
          <a:p>
            <a:endParaRPr lang="en-US" baseline="0" dirty="0"/>
          </a:p>
          <a:p>
            <a:endParaRPr lang="en-US" baseline="0" dirty="0"/>
          </a:p>
          <a:p>
            <a:r>
              <a:rPr lang="en-US" baseline="0" dirty="0"/>
              <a:t># Alternative titles: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Inching toward generality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Quest toward generality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7747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 err="1"/>
              <a:t>unknwon</a:t>
            </a:r>
            <a:r>
              <a:rPr lang="en-US" dirty="0"/>
              <a:t> in a universal sense does not make sense; not a reasonable goal. Because there is no free lunch.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3448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At the theoretical level, intelligence is defined as an average of performance in many environments, where complex environments 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0571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At the theoretical level, intelligence is defined as an average of performance in many environments, where complex environments 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8973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These are in a way are three different bets. </a:t>
            </a:r>
          </a:p>
          <a:p>
            <a:endParaRPr lang="en-US" dirty="0"/>
          </a:p>
          <a:p>
            <a:r>
              <a:rPr lang="en-US" dirty="0"/>
              <a:t>None of these solve the challenge, but I think each have </a:t>
            </a:r>
          </a:p>
          <a:p>
            <a:r>
              <a:rPr lang="en-US" dirty="0"/>
              <a:t>It’s possible that all of these different approaches are necessary for the ultimate solution.  It’s also possible that none of them are needed.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3592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These are in a way are three different bets. </a:t>
            </a:r>
          </a:p>
          <a:p>
            <a:endParaRPr lang="en-US" dirty="0"/>
          </a:p>
          <a:p>
            <a:r>
              <a:rPr lang="en-US" dirty="0"/>
              <a:t>None of these solve the challenge, but I think each have </a:t>
            </a:r>
          </a:p>
          <a:p>
            <a:r>
              <a:rPr lang="en-US" dirty="0"/>
              <a:t>It’s possible that all of these different approaches are necessary for the ultimate solution.  It’s also possible that none of them are needed.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0304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Now, let’s move on beyond answering questions.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 you know, there is a lot of other tasks that humans can accomplish via language: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 resolving the references for pronouns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 checking for grammaticality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 generating summaries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Naturally, we may want our NLP models to also accomplish these tasks. …. </a:t>
            </a:r>
            <a:endParaRPr lang="en-US" dirty="0"/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 the conventional paradigm, this is typically done by building datasets for each task.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5393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Putting these on our task hierarchy, like the earlier section, the goal here is to build single system that can solve all these tasks.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Again the success of multi-task learning comes down to finding enough commonalities among the task. 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What guides our next approach is the intuition that, language instructions are enough to define each task.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For example, … 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This leads to a hypothesis that …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Like I said earlier, the dominant paradigm for tackling tasks has been to train models specialized  to datasets. </a:t>
            </a:r>
          </a:p>
          <a:p>
            <a:pPr marL="171450" lvl="0" indent="-171450" rtl="0" fontAlgn="base">
              <a:buFont typeface="Arial" panose="020B0604020202020204" pitchFamily="34" charset="0"/>
              <a:buChar char="•"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Which can lead to strong models on individual datasets, </a:t>
            </a:r>
            <a:endParaRPr lang="en-US" sz="11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marR="0" lvl="0" indent="-17145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however, they can be limiting since: </a:t>
            </a:r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628650" lvl="1" indent="-171450" rtl="0" fontAlgn="base">
              <a:buFont typeface="Arial" panose="020B0604020202020204" pitchFamily="34" charset="0"/>
              <a:buChar char="•"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These models over-rely on assumptions of the data they’re trained on, which create barriers for generalization to other relevant tasks.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Having a model per task is just unrealistic and unscalable. 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dirty="0"/>
              <a:t>There are MANY tasks out there 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dirty="0"/>
              <a:t>There is no way that we can build annotate datasets for every task. 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dirty="0"/>
              <a:t>In fact, there are tasks that we haven’t even defined yet. </a:t>
            </a:r>
          </a:p>
          <a:p>
            <a:pPr marL="628650" lvl="1" indent="-171450" rtl="0" fontAlgn="base">
              <a:buFont typeface="Arial" panose="020B0604020202020204" pitchFamily="34" charset="0"/>
              <a:buChar char="•"/>
            </a:pPr>
            <a:endParaRPr lang="en-US" sz="11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 fontAlgn="base"/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6440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naturally brings us to the question of: … </a:t>
            </a:r>
          </a:p>
          <a:p>
            <a:pPr rtl="0" fontAlgn="base"/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 fontAlgn="base"/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 fontAlgn="base"/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02034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More concretely, we’d like to have a single model which maps input instances of different datasets to appropriate outputs. </a:t>
            </a:r>
          </a:p>
          <a:p>
            <a:pPr rtl="0" fontAlgn="base"/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 fontAlgn="base"/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TODO: add citations here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76500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At the theoretical level, intelligence is defined as an average of performance in many environments, where complex environments 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5941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 me start with where we’re today: </a:t>
            </a:r>
          </a:p>
          <a:p>
            <a:r>
              <a:rPr lang="en-US" dirty="0"/>
              <a:t>Today we’re at a place where we can see AI-driven language interfaces everywhere. </a:t>
            </a:r>
          </a:p>
          <a:p>
            <a:r>
              <a:rPr lang="en-US" dirty="0"/>
              <a:t> - They translate for us, detect spam emails and improve our writing and do many other tasks. </a:t>
            </a:r>
          </a:p>
          <a:p>
            <a:pPr marL="171450" indent="-171450">
              <a:buFontTx/>
              <a:buChar char="-"/>
            </a:pPr>
            <a:r>
              <a:rPr lang="en-US" dirty="0"/>
              <a:t>That’s great! We have come a long way! </a:t>
            </a:r>
          </a:p>
          <a:p>
            <a:endParaRPr lang="en-US" dirty="0"/>
          </a:p>
          <a:p>
            <a:r>
              <a:rPr lang="en-US" dirty="0"/>
              <a:t>Despite all the successful applications, these are isolated instance have a narrow target and have to be engineered for every single application. </a:t>
            </a:r>
          </a:p>
          <a:p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which begs the question: why don’t we have a single general system that can solve all these tasks, as opposed to many isolated systems. </a:t>
            </a:r>
          </a:p>
          <a:p>
            <a:pPr marL="171450" lvl="0" indent="-171450">
              <a:buFontTx/>
              <a:buChar char="-"/>
            </a:pPr>
            <a:endParaRPr lang="en-US" dirty="0"/>
          </a:p>
          <a:p>
            <a:pPr marL="171450" lvl="0" indent="-171450">
              <a:buFontTx/>
              <a:buChar char="-"/>
            </a:pPr>
            <a:r>
              <a:rPr lang="en-US" dirty="0"/>
              <a:t>My research (including what I am going to present today) aims to address this challenge. 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But before I get into my work, I’m going to give you a little context about where are and how we got here. </a:t>
            </a:r>
          </a:p>
          <a:p>
            <a:pPr marL="10858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I am </a:t>
            </a:r>
            <a:r>
              <a:rPr lang="en-US" dirty="0" err="1"/>
              <a:t>gonna</a:t>
            </a:r>
            <a:r>
              <a:rPr lang="en-US" dirty="0"/>
              <a:t> do so, by going back a couple of decades …. 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--------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before getting into In order to address this question, I am </a:t>
            </a:r>
            <a:r>
              <a:rPr lang="en-US" dirty="0" err="1"/>
              <a:t>gonna</a:t>
            </a:r>
            <a:r>
              <a:rPr lang="en-US" dirty="0"/>
              <a:t> back a couple of decades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8721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The first work is what I believe the first paper on instruction-following, published before GPt3Instruct, T0, FLAN. </a:t>
            </a:r>
          </a:p>
          <a:p>
            <a:r>
              <a:rPr lang="en-US" dirty="0"/>
              <a:t>The 2</a:t>
            </a:r>
            <a:r>
              <a:rPr lang="en-US" baseline="30000" dirty="0"/>
              <a:t>nd</a:t>
            </a:r>
            <a:r>
              <a:rPr lang="en-US" dirty="0"/>
              <a:t> paper is essentially expansion of the ideas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61229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To make the setup a bit more concrete: 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Suppose our system is given an input document (a sentence, paragraph, question, etc.). </a:t>
            </a:r>
          </a:p>
          <a:p>
            <a:pPr marL="10858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At this point, our system doesn’t know what to do with this input.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67472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Task instructions are basically the ingredient that fully define each task in plain language. 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For example, </a:t>
            </a:r>
          </a:p>
          <a:p>
            <a:pPr marL="10858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Given the language instructions for resolving the pronoun in the text, the system might do so … </a:t>
            </a:r>
          </a:p>
          <a:p>
            <a:pPr marL="10858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…</a:t>
            </a:r>
          </a:p>
          <a:p>
            <a:pPr marL="10858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And so on …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Okay cool. Now these collection of tasks and their instructions, I’m going study 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12277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cross-task generalization, that is … 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We’re </a:t>
            </a:r>
            <a:r>
              <a:rPr lang="en-US" dirty="0" err="1"/>
              <a:t>gonna</a:t>
            </a:r>
            <a:r>
              <a:rPr lang="en-US" dirty="0"/>
              <a:t> train a model on a subset of the tasks 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and evaluate on tasks that were not seen during training.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I would just highlight that these studies are done on a dataset that we built for this study. 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“natural instructions” is ….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This is the result of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 academia-wide effort to collect annotation task instructions </a:t>
            </a:r>
            <a:r>
              <a:rPr lang="en-US" dirty="0"/>
              <a:t>…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42377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Let’s see some numbers. 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Here the y-axis is performance on evaluation on tasks that were not seen during training  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The x-axis is the number of tasks used in the training of this multi-task learning setup.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If we look at a model that does not get to see task instructions, there is no tangible gains as we scale up this multi-task learning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However, if we look at a model that uses instructions, it consistently keeps getting better, as a function of # of training tasks. 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Which lends support to our hypothesis (that instructions can lead to positive transfer). 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The gain increase so much that on-par with off-the-shelf GPT3, which is 12-thousands times larger than our model.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This is an exciting observation as it signals opportunities in further scaling of the tasks for better instruction-following systems.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639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We were motivated by the question</a:t>
            </a:r>
            <a:br>
              <a:rPr lang="en-US" dirty="0"/>
            </a:b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Let me just add that I am excited about all the new doors that this research direction is going to open for us, 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dirty="0"/>
              <a:t>Toward systems that are easier to follow human commands and align with human values and preferences.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[open problems] That means that we need to better understand  …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7326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An important ideal toward generality is building models that can comprehend and follow with variety of human demands — 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similar to the instruction-following system that I presented here.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One challenge here is that language can be quite abstract. 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For example, …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These are really high-level notions that most humans have no difficulty applying to various contexts, yet they are challenging to comprehend for our models,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53547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An important ideal toward generality is building models that can comprehend and follow with variety of human demands — 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similar to the instruction-following system that I presented here.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One challenge here is that language can be quite abstract. 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For example, …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These are really high-level notions that most humans have no difficulty applying to various contexts, yet they are challenging to comprehend for our models,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78699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An important ideal toward generality is building models that can comprehend and follow with variety of human demands — 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similar to the instruction-following system that I presented here.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One challenge here is that language can be quite abstract. 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For example, …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These are really high-level notions that most humans have no difficulty applying to various contexts, yet they are challenging to comprehend for our models,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37073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Are not effective for the tail.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0913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Need examples that shows how language models can fail in a variety of setups and generate things that may be problematic.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50932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591903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These are in a way are three different bets. </a:t>
            </a:r>
          </a:p>
          <a:p>
            <a:endParaRPr lang="en-US" dirty="0"/>
          </a:p>
          <a:p>
            <a:r>
              <a:rPr lang="en-US" dirty="0"/>
              <a:t>None of these solve the challenge, but I think each have </a:t>
            </a:r>
          </a:p>
          <a:p>
            <a:r>
              <a:rPr lang="en-US" dirty="0"/>
              <a:t>It’s possible that all of these different approaches are necessary for the ultimate solution.  It’s also possible that none of them are needed.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23646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These are in a way are three different bets. </a:t>
            </a:r>
          </a:p>
          <a:p>
            <a:endParaRPr lang="en-US" dirty="0"/>
          </a:p>
          <a:p>
            <a:r>
              <a:rPr lang="en-US" dirty="0"/>
              <a:t>None of these solve the challenge, but I think each have </a:t>
            </a:r>
          </a:p>
          <a:p>
            <a:r>
              <a:rPr lang="en-US" dirty="0"/>
              <a:t>It’s possible that all of these different approaches are necessary for the ultimate solution.  It’s also possible that none of them are needed.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58108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Are not effective for the tail.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94056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Again, we consider the setup of goal-oriented communication among language models in order to solve a complex task (such as answering compositional questions)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To make this a bit more concrete, …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Our language agents have specific roles. 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One side of the interaction we have a “solver” module  — which is good at solving simple tasks, but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is essentially blind at solving more complex problems. 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59324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One the left side, we have “inquisitor” module, 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which does not know how to solve problems 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But it knows how to ask questions about the given goal. </a:t>
            </a:r>
          </a:p>
          <a:p>
            <a:pPr marL="10858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particularly questions that can be solved by the "solver"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  <a:p>
            <a:pPr marL="171450" indent="-171450" rtl="0" fontAlgn="base">
              <a:buFont typeface="Arial" panose="020B0604020202020204" pitchFamily="34" charset="0"/>
              <a:buChar char="•"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these modules to accomplish a given goal, they need to communicate in natural language. </a:t>
            </a:r>
          </a:p>
          <a:p>
            <a:pPr marL="628650" lvl="1" indent="-171450" rtl="0" fontAlgn="base">
              <a:buFont typeface="Arial" panose="020B0604020202020204" pitchFamily="34" charset="0"/>
              <a:buChar char="•"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 every round of  communication, inquisitor breaks   forms a simpler problems for the "solver" modules</a:t>
            </a:r>
          </a:p>
          <a:p>
            <a:pPr marL="1085850" lvl="2" indent="-171450" rtl="0" fontAlgn="base">
              <a:buFont typeface="Arial" panose="020B0604020202020204" pitchFamily="34" charset="0"/>
              <a:buChar char="•"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uses their answers to create follow-up problems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82781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rtl="0" fontAlgn="base">
              <a:buFont typeface="Arial" panose="020B0604020202020204" pitchFamily="34" charset="0"/>
              <a:buChar char="•"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 now on, let’s assume that our complex tasks are compositional questions. </a:t>
            </a:r>
          </a:p>
          <a:p>
            <a:pPr marL="171450" indent="-171450" rtl="0" fontAlgn="base">
              <a:buFont typeface="Arial" panose="020B0604020202020204" pitchFamily="34" charset="0"/>
              <a:buChar char="•"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give you a little sense of how this  is supposed to work, let me go back to our running example . . 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39080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Now the research question for us to address is what is a principled way to …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in doing so, we’re not allowed to use explicit human annotations 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They’re costly and can limit the generality of our solution.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17281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 particular, we’re given: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Few instances of complex questions and their answers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Modules for solving simple QA problems -&gt; these "solvers" are fixed (we're not </a:t>
            </a:r>
            <a:r>
              <a:rPr lang="en-US" dirty="0" err="1"/>
              <a:t>gonna</a:t>
            </a:r>
            <a:r>
              <a:rPr lang="en-US" dirty="0"/>
              <a:t> touch them)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What is missing is all these intermediate interactions that are supposed to be generated our "inquisitor"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Now, I’m </a:t>
            </a:r>
            <a:r>
              <a:rPr lang="en-US" dirty="0" err="1"/>
              <a:t>gonna</a:t>
            </a:r>
            <a:r>
              <a:rPr lang="en-US" dirty="0"/>
              <a:t> present our approach to finding these intermediate steps: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Let me just be clear that: I view this as our first effort, which has its own weaknesses.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Improving these limitations will be part of the future work.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--------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Earlier when I discussed text modular networks, we learned to decompose complex questions via a discrete optimization.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One difficulty with this is all the assumptions baked into the decomposition algorithm, which limit the generality of the approach.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 would like to move toward more general algorithms for learning to interact with minimal assumptions.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And in doing so, is actually not easy. </a:t>
            </a:r>
            <a:br>
              <a:rPr lang="en-US" dirty="0"/>
            </a:br>
            <a:r>
              <a:rPr lang="en-US" dirty="0"/>
              <a:t>To highlight one key challenge here, let’s focus on a subset of this problem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Only the last step … 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trike="sngStrik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trike="sngStrike" dirty="0"/>
              <a:t>And intuitively, this should be do-able.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trike="sngStrike" dirty="0"/>
              <a:t>Our neural language models know a lot about structure of language.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trike="sngStrike" dirty="0"/>
              <a:t>So, there must something we can do just by using off-the-self neural LMs.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trike="sngStrike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63620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We want to find human-readable questions that “prompt” this given model produce a certain response. 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Now, to solve this, one might consider using gradients computed from a loss function that encodes how much mass this fixed model assigns to the given response.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And hopefully use these gradient signals to explore all the language inputs that can make this particular solver produce ”American".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Turns out this is not trivial: in a recent paper, we dig into a reasons behind why 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Gradients alone are insufficient to reverse engineer a model.</a:t>
            </a:r>
            <a:endParaRPr lang="en-US" sz="1200" i="1" dirty="0">
              <a:solidFill>
                <a:schemeClr val="tx1"/>
              </a:solidFill>
              <a:latin typeface="Corbel" panose="020B0503020204020204" pitchFamily="34" charset="0"/>
            </a:endParaRP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i="1" dirty="0">
                <a:solidFill>
                  <a:schemeClr val="tx1"/>
                </a:solidFill>
                <a:latin typeface="Corbel" panose="020B0503020204020204" pitchFamily="34" charset="0"/>
              </a:rPr>
              <a:t>Gradients in the </a:t>
            </a:r>
            <a:r>
              <a:rPr lang="en-US" sz="1200" b="1" i="1" dirty="0">
                <a:solidFill>
                  <a:schemeClr val="tx1"/>
                </a:solidFill>
                <a:latin typeface="Corbel" panose="020B0503020204020204" pitchFamily="34" charset="0"/>
              </a:rPr>
              <a:t>input</a:t>
            </a:r>
            <a:r>
              <a:rPr lang="en-US" sz="1200" i="1" dirty="0">
                <a:solidFill>
                  <a:schemeClr val="tx1"/>
                </a:solidFill>
                <a:latin typeface="Corbel" panose="020B0503020204020204" pitchFamily="34" charset="0"/>
              </a:rPr>
              <a:t> of a language model do not lead to human-readable language. </a:t>
            </a:r>
            <a:r>
              <a:rPr lang="en-US" sz="1200" i="1" dirty="0">
                <a:solidFill>
                  <a:schemeClr val="tx1"/>
                </a:solidFill>
                <a:latin typeface="Corbel" panose="020B0503020204020204" pitchFamily="34" charset="0"/>
                <a:sym typeface="Wingdings" pitchFamily="2" charset="2"/>
              </a:rPr>
              <a:t> there is class between language fluency and gradients </a:t>
            </a:r>
            <a:endParaRPr lang="en-US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so, I don't think we can use gradients-only to find these intermediate steps. 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Which stresses the importance of further algorithmic innovations here.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8116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Need examples that shows how language models can fail in a variety of setups and generate things that may be problematic.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85073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We want to find human-readable questions that “prompt” this given model produce a certain response. 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Now, to solve this, one might consider using gradients computed from a loss function that encodes how much mass this fixed model assigns to the given response.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And hopefully use these gradient signals to explore all the language inputs that can make this particular solver produce ”American".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Turns out this is not trivial: in a recent paper, we dig into a reasons behind why 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Gradients alone are insufficient to reverse engineer a model.</a:t>
            </a:r>
            <a:endParaRPr lang="en-US" sz="1200" i="1" dirty="0">
              <a:solidFill>
                <a:schemeClr val="tx1"/>
              </a:solidFill>
              <a:latin typeface="Corbel" panose="020B0503020204020204" pitchFamily="34" charset="0"/>
            </a:endParaRP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i="1" dirty="0">
                <a:solidFill>
                  <a:schemeClr val="tx1"/>
                </a:solidFill>
                <a:latin typeface="Corbel" panose="020B0503020204020204" pitchFamily="34" charset="0"/>
              </a:rPr>
              <a:t>Gradients in the </a:t>
            </a:r>
            <a:r>
              <a:rPr lang="en-US" sz="1200" b="1" i="1" dirty="0">
                <a:solidFill>
                  <a:schemeClr val="tx1"/>
                </a:solidFill>
                <a:latin typeface="Corbel" panose="020B0503020204020204" pitchFamily="34" charset="0"/>
              </a:rPr>
              <a:t>input</a:t>
            </a:r>
            <a:r>
              <a:rPr lang="en-US" sz="1200" i="1" dirty="0">
                <a:solidFill>
                  <a:schemeClr val="tx1"/>
                </a:solidFill>
                <a:latin typeface="Corbel" panose="020B0503020204020204" pitchFamily="34" charset="0"/>
              </a:rPr>
              <a:t> of a language model do not lead to human-readable language. </a:t>
            </a:r>
            <a:r>
              <a:rPr lang="en-US" sz="1200" i="1" dirty="0">
                <a:solidFill>
                  <a:schemeClr val="tx1"/>
                </a:solidFill>
                <a:latin typeface="Corbel" panose="020B0503020204020204" pitchFamily="34" charset="0"/>
                <a:sym typeface="Wingdings" pitchFamily="2" charset="2"/>
              </a:rPr>
              <a:t> there is class between language fluency and gradients </a:t>
            </a:r>
            <a:endParaRPr lang="en-US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so, I don't think we can use gradients-only to find these intermediate steps. 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Which stresses the importance of further algorithmic innovations here.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26250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We want to find human-readable questions that “prompt” this given model produce a certain response. 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Now, to solve this, one might consider using gradients computed from a loss function that encodes how much mass this fixed model assigns to the given response.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And hopefully use these gradient signals to explore all the language inputs that can make this particular solver produce ”American".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Turns out this is not trivial: in a recent paper, we dig into a reasons behind why 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Gradients alone are insufficient to reverse engineer a model.</a:t>
            </a:r>
            <a:endParaRPr lang="en-US" sz="1200" i="1" dirty="0">
              <a:solidFill>
                <a:schemeClr val="tx1"/>
              </a:solidFill>
              <a:latin typeface="Corbel" panose="020B0503020204020204" pitchFamily="34" charset="0"/>
            </a:endParaRP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i="1" dirty="0">
                <a:solidFill>
                  <a:schemeClr val="tx1"/>
                </a:solidFill>
                <a:latin typeface="Corbel" panose="020B0503020204020204" pitchFamily="34" charset="0"/>
              </a:rPr>
              <a:t>Gradients in the </a:t>
            </a:r>
            <a:r>
              <a:rPr lang="en-US" sz="1200" b="1" i="1" dirty="0">
                <a:solidFill>
                  <a:schemeClr val="tx1"/>
                </a:solidFill>
                <a:latin typeface="Corbel" panose="020B0503020204020204" pitchFamily="34" charset="0"/>
              </a:rPr>
              <a:t>input</a:t>
            </a:r>
            <a:r>
              <a:rPr lang="en-US" sz="1200" i="1" dirty="0">
                <a:solidFill>
                  <a:schemeClr val="tx1"/>
                </a:solidFill>
                <a:latin typeface="Corbel" panose="020B0503020204020204" pitchFamily="34" charset="0"/>
              </a:rPr>
              <a:t> of a language model do not lead to human-readable language. </a:t>
            </a:r>
            <a:r>
              <a:rPr lang="en-US" sz="1200" i="1" dirty="0">
                <a:solidFill>
                  <a:schemeClr val="tx1"/>
                </a:solidFill>
                <a:latin typeface="Corbel" panose="020B0503020204020204" pitchFamily="34" charset="0"/>
                <a:sym typeface="Wingdings" pitchFamily="2" charset="2"/>
              </a:rPr>
              <a:t> there is class between language fluency and gradients </a:t>
            </a:r>
            <a:endParaRPr lang="en-US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so, I don't think we can use gradients-only to find these intermediate steps. 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Which stresses the importance of further algorithmic innovations here.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9050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For example, reasoning structure that are a sequences of intermediate steps (often 2 or 3 intermediate steps).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35541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Other reasoning structures can include parallel steps, for example.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Essentially all these different valid “structures” can be implemented as constraints of this discrete optimization and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Our search is in charge of picking one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92000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Other reasoning structures can include parallel steps, for example.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Essentially all these different valid “structures” can be implemented as constraints of this discrete optimization and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Our search is in charge of picking one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18578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is the nationality of Simpson’s "Little Big Girl” director?</a:t>
            </a:r>
          </a:p>
          <a:p>
            <a:r>
              <a:rPr lang="en-US" dirty="0"/>
              <a:t>What other movie(s) is directed by the director of Simpson’s "Little Big Girl”?</a:t>
            </a:r>
          </a:p>
          <a:p>
            <a:r>
              <a:rPr lang="en-US" dirty="0"/>
              <a:t>What network broadcast the Simpsons episode directed by Raymond </a:t>
            </a:r>
            <a:r>
              <a:rPr lang="en-US" dirty="0" err="1"/>
              <a:t>Persi</a:t>
            </a:r>
            <a:r>
              <a:rPr lang="en-US" dirty="0"/>
              <a:t>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Raymond </a:t>
            </a:r>
            <a:r>
              <a:rPr lang="en-US" dirty="0" err="1"/>
              <a:t>Persi</a:t>
            </a:r>
            <a:r>
              <a:rPr lang="en-US" dirty="0"/>
              <a:t> directed which episode(s) of The Simpsons?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41055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rtl="0" fontAlgn="base">
              <a:buFont typeface="Arial" panose="020B0604020202020204" pitchFamily="34" charset="0"/>
              <a:buChar char="•"/>
            </a:pPr>
            <a:r>
              <a:rPr lang="en-US" dirty="0"/>
              <a:t>And finally, to better understand the interpretability of the interactions (as explanations of the underlying reasoning) </a:t>
            </a:r>
          </a:p>
          <a:p>
            <a:pPr marL="628650" lvl="1" indent="-171450" rtl="0" fontAlgn="base">
              <a:buFont typeface="Arial" panose="020B0604020202020204" pitchFamily="34" charset="0"/>
              <a:buChar char="•"/>
            </a:pPr>
            <a:r>
              <a:rPr lang="en-US" dirty="0"/>
              <a:t>we evaluate them via human judgements, compared to another work, </a:t>
            </a:r>
          </a:p>
          <a:p>
            <a:pPr marL="1085850" lvl="2" indent="-171450" rtl="0" fontAlgn="base">
              <a:buFont typeface="Arial" panose="020B0604020202020204" pitchFamily="34" charset="0"/>
              <a:buChar char="•"/>
            </a:pPr>
            <a:r>
              <a:rPr lang="en-US" dirty="0"/>
              <a:t>that uses templates to decompose questions. </a:t>
            </a:r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lvl="0" indent="-171450" rtl="0" fontAlgn="base">
              <a:buFont typeface="Arial" panose="020B0604020202020204" pitchFamily="34" charset="0"/>
              <a:buChar char="•"/>
            </a:pPr>
            <a:r>
              <a:rPr lang="en-US" dirty="0" err="1"/>
              <a:t>crowdworkers</a:t>
            </a:r>
            <a:r>
              <a:rPr lang="en-US" dirty="0"/>
              <a:t> deemed that </a:t>
            </a:r>
          </a:p>
          <a:p>
            <a:pPr marL="628650" lvl="1" indent="-171450" rtl="0" fontAlgn="base">
              <a:buFont typeface="Arial" panose="020B0604020202020204" pitchFamily="34" charset="0"/>
              <a:buChar char="•"/>
            </a:pPr>
            <a:r>
              <a:rPr lang="en-US" dirty="0"/>
              <a:t>understood our natural language explanations better, </a:t>
            </a:r>
          </a:p>
          <a:p>
            <a:pPr marL="628650" lvl="1" indent="-171450" rtl="0" fontAlgn="base">
              <a:buFont typeface="Arial" panose="020B0604020202020204" pitchFamily="34" charset="0"/>
              <a:buChar char="•"/>
            </a:pPr>
            <a:r>
              <a:rPr lang="en-US" dirty="0"/>
              <a:t>and trusted them in terms of their correctness. </a:t>
            </a:r>
          </a:p>
          <a:p>
            <a:pPr marL="628650" lvl="1" indent="-171450" rtl="0" fontAlgn="base">
              <a:buFont typeface="Arial" panose="020B0604020202020204" pitchFamily="34" charset="0"/>
              <a:buChar char="•"/>
            </a:pPr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16248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were motived by the question of : </a:t>
            </a:r>
          </a:p>
          <a:p>
            <a:pPr rtl="0" fontAlgn="base"/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dirty="0"/>
              <a:t>….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- Extensibility, both in terms of new “solvers”/modules and new desirable reasoning structures, which I’m </a:t>
            </a:r>
            <a:r>
              <a:rPr lang="en-US" dirty="0" err="1"/>
              <a:t>gonna</a:t>
            </a:r>
            <a:r>
              <a:rPr lang="en-US" dirty="0"/>
              <a:t> get back to as future work.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57354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In the 2</a:t>
            </a:r>
            <a:r>
              <a:rPr lang="en-US" baseline="30000" dirty="0"/>
              <a:t>nd</a:t>
            </a:r>
            <a:r>
              <a:rPr lang="en-US" dirty="0"/>
              <a:t> part of the talk, we tackled compositional statements, by breaking them into smaller constituents.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One hidden assumption that we relied on was explicitness of compositions, even though many compositions in language are implicit. 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Take this example from a benchmark that we published last year: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Did Aristotle use a laptop? 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dirty="0"/>
              <a:t>You all know that the answer is “no”. How should a model know that? Nothing here gives us any clues about how reasoning should be done.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An explicit version of this question is …, 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dirty="0"/>
              <a:t>Which explicitly </a:t>
            </a:r>
            <a:r>
              <a:rPr lang="en-US" dirty="0" err="1"/>
              <a:t>laysout</a:t>
            </a:r>
            <a:r>
              <a:rPr lang="en-US" dirty="0"/>
              <a:t> everything that one needs to look up: …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Currently we  (the community) can address explicit compositions to some extend, but we have nothing to say regarding implicit compositions.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So the goal here is …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And as I said, we have built a benchmark as a preliminary work to motivate research in this direction.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074151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In the 2</a:t>
            </a:r>
            <a:r>
              <a:rPr lang="en-US" baseline="30000" dirty="0"/>
              <a:t>nd</a:t>
            </a:r>
            <a:r>
              <a:rPr lang="en-US" dirty="0"/>
              <a:t> part of the talk, we tackled compositional statements, by breaking them into smaller constituents.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One hidden assumption that we relied on was explicitness of compositions, even though many compositions in language are implicit. 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Take this example from a benchmark that we published last year: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Did Aristotle use a laptop? 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dirty="0"/>
              <a:t>You all know that the answer is “no”. How should a model know that? Nothing here gives us any clues about how reasoning should be done.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An explicit version of this question is …, 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dirty="0"/>
              <a:t>Which explicitly </a:t>
            </a:r>
            <a:r>
              <a:rPr lang="en-US" dirty="0" err="1"/>
              <a:t>laysout</a:t>
            </a:r>
            <a:r>
              <a:rPr lang="en-US" dirty="0"/>
              <a:t> everything that one needs to look up: …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Currently we  (the community) can address explicit compositions to some extend, but we have nothing to say regarding implicit compositions.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So the goal here is …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And as I said, we have built a benchmark as a preliminary work to motivate research in this direction.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0530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Need examples that shows how language models can fail in a variety of setups and generate things that may be problematic.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98011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In the 2</a:t>
            </a:r>
            <a:r>
              <a:rPr lang="en-US" baseline="30000" dirty="0"/>
              <a:t>nd</a:t>
            </a:r>
            <a:r>
              <a:rPr lang="en-US" dirty="0"/>
              <a:t> part of the talk, we tackled compositional statements, by breaking them into smaller constituents.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One hidden assumption that we relied on was explicitness of compositions, even though many compositions in language are implicit. 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Take this example from a benchmark that we published last year: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Did Aristotle use a laptop? 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dirty="0"/>
              <a:t>You all know that the answer is “no”. How should a model know that? Nothing here gives us any clues about how reasoning should be done.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An explicit version of this question is …, 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dirty="0"/>
              <a:t>Which explicitly </a:t>
            </a:r>
            <a:r>
              <a:rPr lang="en-US" dirty="0" err="1"/>
              <a:t>laysout</a:t>
            </a:r>
            <a:r>
              <a:rPr lang="en-US" dirty="0"/>
              <a:t> everything that one needs to look up: …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Currently we  (the community) can address explicit compositions to some extend, but we have nothing to say regarding implicit compositions.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So the goal here is …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And as I said, we have built a benchmark as a preliminary work to motivate research in this direction.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27337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These are in a way are three different bets. </a:t>
            </a:r>
          </a:p>
          <a:p>
            <a:endParaRPr lang="en-US" dirty="0"/>
          </a:p>
          <a:p>
            <a:r>
              <a:rPr lang="en-US" dirty="0"/>
              <a:t>None of these solve the challenge, but I think each have </a:t>
            </a:r>
          </a:p>
          <a:p>
            <a:r>
              <a:rPr lang="en-US" dirty="0"/>
              <a:t>It’s possible that all of these different approaches are necessary for the ultimate solution.  It’s also possible that none of them are needed.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92013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These are in a way are three different bets. </a:t>
            </a:r>
          </a:p>
          <a:p>
            <a:endParaRPr lang="en-US" dirty="0"/>
          </a:p>
          <a:p>
            <a:r>
              <a:rPr lang="en-US" dirty="0"/>
              <a:t>None of these solve the challenge, but I think each have </a:t>
            </a:r>
          </a:p>
          <a:p>
            <a:r>
              <a:rPr lang="en-US" dirty="0"/>
              <a:t>It’s possible that all of these different approaches are necessary for the ultimate solution.  It’s also possible that none of them are needed.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50595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is, in fact, fundamentally what autoregressive models do. Given a sequence, which here we are calling y_1, y_2, ... and so on, an autoregressive model tries to predict </a:t>
            </a:r>
            <a:r>
              <a:rPr lang="en-US" dirty="0" err="1"/>
              <a:t>y_t</a:t>
            </a:r>
            <a:r>
              <a:rPr lang="en-US" dirty="0"/>
              <a:t> from all of the sequence entries before </a:t>
            </a:r>
            <a:r>
              <a:rPr lang="en-US" dirty="0" err="1"/>
              <a:t>y_t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8995115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Another aspect to reasoning that makes it challenging is its “non-monotonicity” of human reasoning. 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Upon getting more information we might retract prior conclusions. 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Take this example: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… what is a good follow-up for this story?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66748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Another aspect to reasoning that makes it challenging is its “non-monotonicity” of human reasoning. 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Upon getting more information we might retract prior conclusions. 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Take this example: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… what is a good follow-up for this story?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95025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92867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94278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75725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55233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Need examples that shows how language models can fail in a variety of setups and generate things that may be problematic.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83252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04" name="Shape 20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Which involves soft constraint.</a:t>
            </a:r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I just </a:t>
            </a:r>
            <a:r>
              <a:rPr lang="en-US" err="1"/>
              <a:t>wanna</a:t>
            </a:r>
            <a:r>
              <a:rPr lang="en-US"/>
              <a:t> showcase an exciting recent work on this goal, fresh from the even.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/>
              <a:t>We propose an unsupervised framework for text generation with constraints, 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/>
              <a:t>utilizing techniques borrowed from statistical sampling of energy functions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Using this framework we can solve the example I mentioned earlier, without any labeled data (only through sampled from an off-the-shelf LM). </a:t>
            </a:r>
            <a:br>
              <a:rPr lang="en-US"/>
            </a:br>
            <a:endParaRPr lang="en-US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This is just one small algorithmic progress; there is a lot to be done here.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24999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Shape 87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873" name="Shape 87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 am going into the details … </a:t>
            </a:r>
          </a:p>
          <a:p>
            <a:r>
              <a:rPr dirty="0"/>
              <a:t>More task in the paper</a:t>
            </a:r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were motived by the question of : </a:t>
            </a:r>
          </a:p>
          <a:p>
            <a:pPr rtl="0" fontAlgn="base"/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dirty="0"/>
              <a:t>….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- Extensibility, both in terms of new “solvers”/modules and new desirable reasoning structures, which I’m </a:t>
            </a:r>
            <a:r>
              <a:rPr lang="en-US" dirty="0" err="1"/>
              <a:t>gonna</a:t>
            </a:r>
            <a:r>
              <a:rPr lang="en-US" dirty="0"/>
              <a:t> get back to as future work.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72003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Scale is not all you need.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579333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rtl="0" fontAlgn="base">
              <a:buFont typeface="Arial" panose="020B0604020202020204" pitchFamily="34" charset="0"/>
              <a:buChar char="•"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Let go back to the big picture to tie the loose ends. </a:t>
            </a:r>
          </a:p>
          <a:p>
            <a:pPr marL="171450" indent="-171450" rtl="0" fontAlgn="base">
              <a:buFont typeface="Arial" panose="020B0604020202020204" pitchFamily="34" charset="0"/>
              <a:buChar char="•"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Like I argued, in the current state of NLP field, we do not focus enough “generality” of our progress, </a:t>
            </a:r>
          </a:p>
          <a:p>
            <a:pPr marL="628650" lvl="1" indent="-171450" rtl="0" fontAlgn="base">
              <a:buFont typeface="Arial" panose="020B0604020202020204" pitchFamily="34" charset="0"/>
              <a:buChar char="•"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many in NLP are obsessed with narrow designs (e.g., dataset-specific models or chasing leaderboards for individual datasets). </a:t>
            </a:r>
          </a:p>
          <a:p>
            <a:pPr marL="171450" lvl="0" indent="-171450" rtl="0" fontAlgn="base">
              <a:buFont typeface="Arial" panose="020B0604020202020204" pitchFamily="34" charset="0"/>
              <a:buChar char="•"/>
            </a:pPr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lvl="0" indent="-171450" rtl="0" fontAlgn="base">
              <a:buFont typeface="Arial" panose="020B0604020202020204" pitchFamily="34" charset="0"/>
              <a:buChar char="•"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contrast, “generality” in design philosophy needs to be discussed more. </a:t>
            </a:r>
          </a:p>
          <a:p>
            <a:pPr marL="628650" lvl="1" indent="-171450" rtl="0" fontAlgn="base">
              <a:buFont typeface="Arial" panose="020B0604020202020204" pitchFamily="34" charset="0"/>
              <a:buChar char="•"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 I said in the intro, what means to be more “general” is itself open-ended and likely has many facets to it. </a:t>
            </a:r>
          </a:p>
          <a:p>
            <a:pPr marL="1085850" lvl="2" indent="-171450" rtl="0" fontAlgn="base">
              <a:buFont typeface="Arial" panose="020B0604020202020204" pitchFamily="34" charset="0"/>
              <a:buChar char="•"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Defining it part of the progress. </a:t>
            </a:r>
          </a:p>
          <a:p>
            <a:pPr marL="171450" indent="-171450" rtl="0" fontAlgn="base">
              <a:buFont typeface="Arial" panose="020B0604020202020204" pitchFamily="34" charset="0"/>
              <a:buChar char="•"/>
            </a:pPr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 rtl="0" fontAlgn="base">
              <a:buFont typeface="Arial" panose="020B0604020202020204" pitchFamily="34" charset="0"/>
              <a:buChar char="•"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Here, presented a particular perspective on this: </a:t>
            </a:r>
          </a:p>
          <a:p>
            <a:pPr marL="628650" lvl="1" indent="-171450" rtl="0" fontAlgn="base">
              <a:buFont typeface="Arial" panose="020B0604020202020204" pitchFamily="34" charset="0"/>
              <a:buChar char="•"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….. </a:t>
            </a:r>
          </a:p>
          <a:p>
            <a:pPr marL="628650" lvl="1" indent="-171450" rtl="0" fontAlgn="base">
              <a:buFont typeface="Arial" panose="020B0604020202020204" pitchFamily="34" charset="0"/>
              <a:buChar char="•"/>
            </a:pPr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lvl="0" indent="-171450" rtl="0" fontAlgn="base">
              <a:buFont typeface="Arial" panose="020B0604020202020204" pitchFamily="34" charset="0"/>
              <a:buChar char="•"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Needless to say, this is not all that there is to “generality”</a:t>
            </a:r>
          </a:p>
          <a:p>
            <a:pPr marL="628650" lvl="1" indent="-171450" rtl="0" fontAlgn="base">
              <a:buFont typeface="Arial" panose="020B0604020202020204" pitchFamily="34" charset="0"/>
              <a:buChar char="•"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a way, I view these as small steps towards “generality”. we’re really just at the top of the iceberg. </a:t>
            </a:r>
          </a:p>
          <a:p>
            <a:pPr marL="628650" marR="0" lvl="1" indent="-17145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there is a lot that needs to be done here. </a:t>
            </a:r>
          </a:p>
          <a:p>
            <a:pPr marL="628650" lvl="1" indent="-171450" rtl="0" fontAlgn="base">
              <a:buFont typeface="Arial" panose="020B0604020202020204" pitchFamily="34" charset="0"/>
              <a:buChar char="•"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Which brings me to the discussion of future work.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64273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8114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270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These are in a way are three different bets. </a:t>
            </a:r>
          </a:p>
          <a:p>
            <a:endParaRPr lang="en-US" dirty="0"/>
          </a:p>
          <a:p>
            <a:r>
              <a:rPr lang="en-US" dirty="0"/>
              <a:t>None of these solve the challenge, but I think each have </a:t>
            </a:r>
          </a:p>
          <a:p>
            <a:r>
              <a:rPr lang="en-US" dirty="0"/>
              <a:t>It’s possible that all of these different approaches are necessary for the ultimate solution.  It’s also possible that none of them are needed.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5738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and  look at the vision of the early AI researchers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What we see is that they aimed for a quite a broad goal.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As Newell and Simon put it, “general intelligent action” is about showing an appropriate behavior for any given goal in any environment.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Quite a broad vision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You can see this in the naming of their system, “general …”, even though it never became as general as they wished.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Despite such grand visions, the goal of “generality” turned out to be quite difficult ....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What followed was 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2316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820455" y="2091617"/>
            <a:ext cx="8551090" cy="1909762"/>
          </a:xfrm>
          <a:prstGeom prst="rect">
            <a:avLst/>
          </a:prstGeom>
        </p:spPr>
        <p:txBody>
          <a:bodyPr anchor="b"/>
          <a:lstStyle>
            <a:lvl1pPr algn="ctr">
              <a:defRPr sz="6000" b="1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Section Title Goes Here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820455" y="4198386"/>
            <a:ext cx="8551090" cy="83403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Add something extra to this if you like</a:t>
            </a:r>
          </a:p>
        </p:txBody>
      </p:sp>
      <p:pic>
        <p:nvPicPr>
          <p:cNvPr id="4" name="Google Shape;13;p2">
            <a:extLst>
              <a:ext uri="{FF2B5EF4-FFF2-40B4-BE49-F238E27FC236}">
                <a16:creationId xmlns:a16="http://schemas.microsoft.com/office/drawing/2014/main" id="{9BB32B64-0052-3F53-FA2E-F0B428E1424E}"/>
              </a:ext>
            </a:extLst>
          </p:cNvPr>
          <p:cNvPicPr preferRelativeResize="0"/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38986" y="5791940"/>
            <a:ext cx="2914028" cy="7128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590035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97695898"/>
      </p:ext>
    </p:extLst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r>
              <a:t>Title Text</a:t>
            </a:r>
          </a:p>
        </p:txBody>
      </p:sp>
      <p:sp>
        <p:nvSpPr>
          <p:cNvPr id="118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979516" y="6540500"/>
            <a:ext cx="226619" cy="23053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8017187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FDC36-8356-5740-92A0-F32405C3E7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CBB3F7-BD50-304A-8949-9A499BFD2D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5466960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FDC36-8356-5740-92A0-F32405C3E7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2906" y="304239"/>
            <a:ext cx="10914926" cy="1748158"/>
          </a:xfrm>
          <a:prstGeom prst="rect">
            <a:avLst/>
          </a:prstGeom>
        </p:spPr>
        <p:txBody>
          <a:bodyPr anchor="t"/>
          <a:lstStyle>
            <a:lvl1pPr algn="ctr"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CBB3F7-BD50-304A-8949-9A499BFD2D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1256" y="4794230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 b="0" i="0">
                <a:latin typeface="Corbel" panose="020B05030202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2222588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D1D929-0714-2648-8C25-0283B16679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B37F10-A93F-6241-8C35-0375AF297C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0DC71061-0BFF-3847-9AC2-9B89AD1B010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656084" y="6497505"/>
            <a:ext cx="530225" cy="365125"/>
          </a:xfrm>
        </p:spPr>
        <p:txBody>
          <a:bodyPr/>
          <a:lstStyle>
            <a:lvl1pPr algn="ctr">
              <a:defRPr/>
            </a:lvl1pPr>
          </a:lstStyle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85685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B294A-189C-ED42-BA56-CA9AC5EF64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22B1B7-9947-3845-B8E0-2012946C5A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697446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62563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90984"/>
            <a:ext cx="10515600" cy="960438"/>
          </a:xfrm>
          <a:prstGeom prst="rect">
            <a:avLst/>
          </a:prstGeom>
        </p:spPr>
        <p:txBody>
          <a:bodyPr/>
          <a:lstStyle>
            <a:lvl1pPr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9587" y="1825625"/>
            <a:ext cx="10724213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C397578C-3AF1-214B-8745-EB0DF06394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656084" y="6497505"/>
            <a:ext cx="530225" cy="365125"/>
          </a:xfrm>
        </p:spPr>
        <p:txBody>
          <a:bodyPr/>
          <a:lstStyle>
            <a:lvl1pPr algn="ctr">
              <a:defRPr/>
            </a:lvl1pPr>
          </a:lstStyle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48303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Altern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8083EC3A-EB3E-7345-B46A-27ACBD0877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473721" y="6326005"/>
            <a:ext cx="530225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7E6B2A9-E175-7F40-B993-EC9D598FC2D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B94F01B-B209-594F-BAFD-824E7CC20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88865"/>
            <a:ext cx="10515600" cy="2288865"/>
          </a:xfrm>
          <a:prstGeom prst="rect">
            <a:avLst/>
          </a:prstGeom>
        </p:spPr>
        <p:txBody>
          <a:bodyPr anchor="ctr"/>
          <a:lstStyle>
            <a:lvl1pPr algn="ctr">
              <a:defRPr b="1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99726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- Altern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8083EC3A-EB3E-7345-B46A-27ACBD0877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353800" y="6367017"/>
            <a:ext cx="530225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7E6B2A9-E175-7F40-B993-EC9D598FC2D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B4B19BE-D489-B545-8B09-E36213AE6617}"/>
              </a:ext>
            </a:extLst>
          </p:cNvPr>
          <p:cNvSpPr/>
          <p:nvPr userDrawn="1"/>
        </p:nvSpPr>
        <p:spPr>
          <a:xfrm>
            <a:off x="0" y="735980"/>
            <a:ext cx="12192000" cy="26930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EA8ACAB-4798-2148-B6FB-DF61A8471A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9110"/>
            <a:ext cx="10515600" cy="2288865"/>
          </a:xfrm>
          <a:prstGeom prst="rect">
            <a:avLst/>
          </a:prstGeom>
        </p:spPr>
        <p:txBody>
          <a:bodyPr anchor="ctr"/>
          <a:lstStyle>
            <a:lvl1pPr algn="ctr">
              <a:defRPr b="1">
                <a:solidFill>
                  <a:schemeClr val="bg1">
                    <a:lumMod val="95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57D1FE82-8E3B-0A46-AD93-005C43A098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1115" y="4248165"/>
            <a:ext cx="10929769" cy="1482250"/>
          </a:xfrm>
        </p:spPr>
        <p:txBody>
          <a:bodyPr>
            <a:normAutofit/>
          </a:bodyPr>
          <a:lstStyle>
            <a:lvl1pPr marL="0" indent="0" algn="ctr">
              <a:buNone/>
              <a:defRPr sz="2100" b="0">
                <a:solidFill>
                  <a:srgbClr val="57595C"/>
                </a:solidFill>
                <a:latin typeface="Corbel" panose="020B0503020204020204" pitchFamily="34" charset="0"/>
                <a:ea typeface="Corbel" panose="020B0503020204020204" pitchFamily="34" charset="0"/>
                <a:cs typeface="Corbel" panose="020B0503020204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52818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8A3AE55B-C10E-6E47-8794-00182927010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1CF84D15-F03F-D54A-9E48-12212D4D4A0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9D563D-C0A6-CD4E-A739-F924D1FC0B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5924" y="6479918"/>
            <a:ext cx="6260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0DBE22DD-494E-1849-B805-BC38FDC9716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714" r:id="rId2"/>
    <p:sldLayoutId id="2147483726" r:id="rId3"/>
    <p:sldLayoutId id="2147483715" r:id="rId4"/>
    <p:sldLayoutId id="2147483716" r:id="rId5"/>
    <p:sldLayoutId id="2147483720" r:id="rId6"/>
    <p:sldLayoutId id="2147483694" r:id="rId7"/>
    <p:sldLayoutId id="2147483706" r:id="rId8"/>
    <p:sldLayoutId id="2147483710" r:id="rId9"/>
    <p:sldLayoutId id="2147483727" r:id="rId10"/>
    <p:sldLayoutId id="2147483728" r:id="rId11"/>
  </p:sldLayoutIdLst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orbel" panose="020B0503020204020204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orbel" panose="020B0503020204020204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orbel" panose="020B0503020204020204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orbel" panose="020B0503020204020204" pitchFamily="34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orbel" panose="020B0503020204020204" pitchFamily="34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orbel" panose="020B0503020204020204" pitchFamily="34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orbel" panose="020B0503020204020204" pitchFamily="34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orbel" panose="020B0503020204020204" pitchFamily="34" charset="0"/>
        </a:defRPr>
      </a:lvl9pPr>
    </p:titleStyle>
    <p:bodyStyle>
      <a:lvl1pPr marL="228600" indent="-228600" algn="l" rtl="0" eaLnBrk="1" fontAlgn="base" hangingPunct="1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customXml" Target="../ink/ink18.xml"/><Relationship Id="rId18" Type="http://schemas.openxmlformats.org/officeDocument/2006/relationships/image" Target="../media/image34.png"/><Relationship Id="rId26" Type="http://schemas.openxmlformats.org/officeDocument/2006/relationships/image" Target="../media/image38.png"/><Relationship Id="rId3" Type="http://schemas.openxmlformats.org/officeDocument/2006/relationships/customXml" Target="../ink/ink13.xml"/><Relationship Id="rId21" Type="http://schemas.openxmlformats.org/officeDocument/2006/relationships/customXml" Target="../ink/ink22.xml"/><Relationship Id="rId7" Type="http://schemas.openxmlformats.org/officeDocument/2006/relationships/customXml" Target="../ink/ink15.xml"/><Relationship Id="rId12" Type="http://schemas.openxmlformats.org/officeDocument/2006/relationships/image" Target="../media/image31.png"/><Relationship Id="rId17" Type="http://schemas.openxmlformats.org/officeDocument/2006/relationships/customXml" Target="../ink/ink20.xml"/><Relationship Id="rId25" Type="http://schemas.openxmlformats.org/officeDocument/2006/relationships/customXml" Target="../ink/ink24.xml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33.png"/><Relationship Id="rId20" Type="http://schemas.openxmlformats.org/officeDocument/2006/relationships/image" Target="../media/image35.png"/><Relationship Id="rId29" Type="http://schemas.openxmlformats.org/officeDocument/2006/relationships/customXml" Target="../ink/ink2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8.png"/><Relationship Id="rId11" Type="http://schemas.openxmlformats.org/officeDocument/2006/relationships/customXml" Target="../ink/ink17.xml"/><Relationship Id="rId24" Type="http://schemas.openxmlformats.org/officeDocument/2006/relationships/image" Target="../media/image37.png"/><Relationship Id="rId32" Type="http://schemas.openxmlformats.org/officeDocument/2006/relationships/image" Target="../media/image41.png"/><Relationship Id="rId5" Type="http://schemas.openxmlformats.org/officeDocument/2006/relationships/customXml" Target="../ink/ink14.xml"/><Relationship Id="rId15" Type="http://schemas.openxmlformats.org/officeDocument/2006/relationships/customXml" Target="../ink/ink19.xml"/><Relationship Id="rId23" Type="http://schemas.openxmlformats.org/officeDocument/2006/relationships/customXml" Target="../ink/ink23.xml"/><Relationship Id="rId28" Type="http://schemas.openxmlformats.org/officeDocument/2006/relationships/image" Target="../media/image39.png"/><Relationship Id="rId10" Type="http://schemas.openxmlformats.org/officeDocument/2006/relationships/image" Target="../media/image30.png"/><Relationship Id="rId19" Type="http://schemas.openxmlformats.org/officeDocument/2006/relationships/customXml" Target="../ink/ink21.xml"/><Relationship Id="rId31" Type="http://schemas.openxmlformats.org/officeDocument/2006/relationships/customXml" Target="../ink/ink27.xml"/><Relationship Id="rId4" Type="http://schemas.openxmlformats.org/officeDocument/2006/relationships/image" Target="../media/image27.png"/><Relationship Id="rId9" Type="http://schemas.openxmlformats.org/officeDocument/2006/relationships/customXml" Target="../ink/ink16.xml"/><Relationship Id="rId14" Type="http://schemas.openxmlformats.org/officeDocument/2006/relationships/image" Target="../media/image32.png"/><Relationship Id="rId22" Type="http://schemas.openxmlformats.org/officeDocument/2006/relationships/image" Target="../media/image36.png"/><Relationship Id="rId27" Type="http://schemas.openxmlformats.org/officeDocument/2006/relationships/customXml" Target="../ink/ink25.xml"/><Relationship Id="rId30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.jpe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3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64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12" Type="http://schemas.openxmlformats.org/officeDocument/2006/relationships/image" Target="../media/image63.pn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7.png"/><Relationship Id="rId11" Type="http://schemas.openxmlformats.org/officeDocument/2006/relationships/image" Target="../media/image62.png"/><Relationship Id="rId5" Type="http://schemas.openxmlformats.org/officeDocument/2006/relationships/image" Target="../media/image56.png"/><Relationship Id="rId15" Type="http://schemas.openxmlformats.org/officeDocument/2006/relationships/image" Target="../media/image66.png"/><Relationship Id="rId10" Type="http://schemas.openxmlformats.org/officeDocument/2006/relationships/image" Target="../media/image61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Relationship Id="rId14" Type="http://schemas.openxmlformats.org/officeDocument/2006/relationships/image" Target="../media/image6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jpeg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4" Type="http://schemas.openxmlformats.org/officeDocument/2006/relationships/chart" Target="../charts/char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customXml" Target="../ink/ink33.xml"/><Relationship Id="rId18" Type="http://schemas.openxmlformats.org/officeDocument/2006/relationships/image" Target="../media/image72.png"/><Relationship Id="rId26" Type="http://schemas.openxmlformats.org/officeDocument/2006/relationships/image" Target="../media/image77.png"/><Relationship Id="rId3" Type="http://schemas.openxmlformats.org/officeDocument/2006/relationships/customXml" Target="../ink/ink28.xml"/><Relationship Id="rId21" Type="http://schemas.openxmlformats.org/officeDocument/2006/relationships/customXml" Target="../ink/ink37.xml"/><Relationship Id="rId7" Type="http://schemas.openxmlformats.org/officeDocument/2006/relationships/customXml" Target="../ink/ink30.xml"/><Relationship Id="rId12" Type="http://schemas.openxmlformats.org/officeDocument/2006/relationships/image" Target="../media/image46.png"/><Relationship Id="rId17" Type="http://schemas.openxmlformats.org/officeDocument/2006/relationships/customXml" Target="../ink/ink35.xml"/><Relationship Id="rId25" Type="http://schemas.openxmlformats.org/officeDocument/2006/relationships/customXml" Target="../ink/ink39.xml"/><Relationship Id="rId2" Type="http://schemas.openxmlformats.org/officeDocument/2006/relationships/notesSlide" Target="../notesSlides/notesSlide25.xml"/><Relationship Id="rId16" Type="http://schemas.openxmlformats.org/officeDocument/2006/relationships/image" Target="../media/image71.png"/><Relationship Id="rId20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11" Type="http://schemas.openxmlformats.org/officeDocument/2006/relationships/customXml" Target="../ink/ink32.xml"/><Relationship Id="rId24" Type="http://schemas.openxmlformats.org/officeDocument/2006/relationships/image" Target="../media/image75.png"/><Relationship Id="rId5" Type="http://schemas.openxmlformats.org/officeDocument/2006/relationships/customXml" Target="../ink/ink29.xml"/><Relationship Id="rId15" Type="http://schemas.openxmlformats.org/officeDocument/2006/relationships/customXml" Target="../ink/ink34.xml"/><Relationship Id="rId23" Type="http://schemas.openxmlformats.org/officeDocument/2006/relationships/customXml" Target="../ink/ink38.xml"/><Relationship Id="rId10" Type="http://schemas.openxmlformats.org/officeDocument/2006/relationships/image" Target="../media/image45.png"/><Relationship Id="rId19" Type="http://schemas.openxmlformats.org/officeDocument/2006/relationships/customXml" Target="../ink/ink36.xml"/><Relationship Id="rId4" Type="http://schemas.openxmlformats.org/officeDocument/2006/relationships/image" Target="../media/image42.png"/><Relationship Id="rId9" Type="http://schemas.openxmlformats.org/officeDocument/2006/relationships/customXml" Target="../ink/ink31.xml"/><Relationship Id="rId14" Type="http://schemas.openxmlformats.org/officeDocument/2006/relationships/image" Target="../media/image67.png"/><Relationship Id="rId22" Type="http://schemas.openxmlformats.org/officeDocument/2006/relationships/image" Target="../media/image74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0.png"/><Relationship Id="rId4" Type="http://schemas.openxmlformats.org/officeDocument/2006/relationships/image" Target="../media/image79.jpeg"/></Relationships>
</file>

<file path=ppt/slides/_rels/slide28.xml.rels><?xml version="1.0" encoding="UTF-8" standalone="yes"?>
<Relationships xmlns="http://schemas.openxmlformats.org/package/2006/relationships"><Relationship Id="rId13" Type="http://schemas.openxmlformats.org/officeDocument/2006/relationships/customXml" Target="../ink/ink45.xml"/><Relationship Id="rId18" Type="http://schemas.openxmlformats.org/officeDocument/2006/relationships/image" Target="../media/image101.png"/><Relationship Id="rId26" Type="http://schemas.openxmlformats.org/officeDocument/2006/relationships/image" Target="../media/image105.png"/><Relationship Id="rId39" Type="http://schemas.openxmlformats.org/officeDocument/2006/relationships/customXml" Target="../ink/ink58.xml"/><Relationship Id="rId21" Type="http://schemas.openxmlformats.org/officeDocument/2006/relationships/customXml" Target="../ink/ink49.xml"/><Relationship Id="rId34" Type="http://schemas.openxmlformats.org/officeDocument/2006/relationships/image" Target="../media/image109.png"/><Relationship Id="rId42" Type="http://schemas.openxmlformats.org/officeDocument/2006/relationships/image" Target="../media/image113.png"/><Relationship Id="rId7" Type="http://schemas.openxmlformats.org/officeDocument/2006/relationships/customXml" Target="../ink/ink42.xml"/><Relationship Id="rId2" Type="http://schemas.openxmlformats.org/officeDocument/2006/relationships/notesSlide" Target="../notesSlides/notesSlide28.xml"/><Relationship Id="rId16" Type="http://schemas.openxmlformats.org/officeDocument/2006/relationships/image" Target="../media/image100.png"/><Relationship Id="rId20" Type="http://schemas.openxmlformats.org/officeDocument/2006/relationships/image" Target="../media/image102.png"/><Relationship Id="rId29" Type="http://schemas.openxmlformats.org/officeDocument/2006/relationships/customXml" Target="../ink/ink53.xml"/><Relationship Id="rId41" Type="http://schemas.openxmlformats.org/officeDocument/2006/relationships/customXml" Target="../ink/ink5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5.png"/><Relationship Id="rId11" Type="http://schemas.openxmlformats.org/officeDocument/2006/relationships/customXml" Target="../ink/ink44.xml"/><Relationship Id="rId24" Type="http://schemas.openxmlformats.org/officeDocument/2006/relationships/image" Target="../media/image104.png"/><Relationship Id="rId32" Type="http://schemas.openxmlformats.org/officeDocument/2006/relationships/image" Target="../media/image108.png"/><Relationship Id="rId37" Type="http://schemas.openxmlformats.org/officeDocument/2006/relationships/customXml" Target="../ink/ink57.xml"/><Relationship Id="rId40" Type="http://schemas.openxmlformats.org/officeDocument/2006/relationships/image" Target="../media/image112.png"/><Relationship Id="rId5" Type="http://schemas.openxmlformats.org/officeDocument/2006/relationships/customXml" Target="../ink/ink41.xml"/><Relationship Id="rId15" Type="http://schemas.openxmlformats.org/officeDocument/2006/relationships/customXml" Target="../ink/ink46.xml"/><Relationship Id="rId23" Type="http://schemas.openxmlformats.org/officeDocument/2006/relationships/customXml" Target="../ink/ink50.xml"/><Relationship Id="rId28" Type="http://schemas.openxmlformats.org/officeDocument/2006/relationships/image" Target="../media/image106.png"/><Relationship Id="rId36" Type="http://schemas.openxmlformats.org/officeDocument/2006/relationships/image" Target="../media/image110.png"/><Relationship Id="rId10" Type="http://schemas.openxmlformats.org/officeDocument/2006/relationships/image" Target="../media/image97.png"/><Relationship Id="rId19" Type="http://schemas.openxmlformats.org/officeDocument/2006/relationships/customXml" Target="../ink/ink48.xml"/><Relationship Id="rId31" Type="http://schemas.openxmlformats.org/officeDocument/2006/relationships/customXml" Target="../ink/ink54.xml"/><Relationship Id="rId4" Type="http://schemas.openxmlformats.org/officeDocument/2006/relationships/image" Target="../media/image94.png"/><Relationship Id="rId9" Type="http://schemas.openxmlformats.org/officeDocument/2006/relationships/customXml" Target="../ink/ink43.xml"/><Relationship Id="rId14" Type="http://schemas.openxmlformats.org/officeDocument/2006/relationships/image" Target="../media/image99.png"/><Relationship Id="rId22" Type="http://schemas.openxmlformats.org/officeDocument/2006/relationships/image" Target="../media/image103.png"/><Relationship Id="rId27" Type="http://schemas.openxmlformats.org/officeDocument/2006/relationships/customXml" Target="../ink/ink52.xml"/><Relationship Id="rId30" Type="http://schemas.openxmlformats.org/officeDocument/2006/relationships/image" Target="../media/image107.png"/><Relationship Id="rId35" Type="http://schemas.openxmlformats.org/officeDocument/2006/relationships/customXml" Target="../ink/ink56.xml"/><Relationship Id="rId8" Type="http://schemas.openxmlformats.org/officeDocument/2006/relationships/image" Target="../media/image96.png"/><Relationship Id="rId3" Type="http://schemas.openxmlformats.org/officeDocument/2006/relationships/customXml" Target="../ink/ink40.xml"/><Relationship Id="rId12" Type="http://schemas.openxmlformats.org/officeDocument/2006/relationships/image" Target="../media/image98.png"/><Relationship Id="rId17" Type="http://schemas.openxmlformats.org/officeDocument/2006/relationships/customXml" Target="../ink/ink47.xml"/><Relationship Id="rId25" Type="http://schemas.openxmlformats.org/officeDocument/2006/relationships/customXml" Target="../ink/ink51.xml"/><Relationship Id="rId33" Type="http://schemas.openxmlformats.org/officeDocument/2006/relationships/customXml" Target="../ink/ink55.xml"/><Relationship Id="rId38" Type="http://schemas.openxmlformats.org/officeDocument/2006/relationships/image" Target="../media/image111.png"/></Relationships>
</file>

<file path=ppt/slides/_rels/slide29.xml.rels><?xml version="1.0" encoding="UTF-8" standalone="yes"?>
<Relationships xmlns="http://schemas.openxmlformats.org/package/2006/relationships"><Relationship Id="rId13" Type="http://schemas.openxmlformats.org/officeDocument/2006/relationships/customXml" Target="../ink/ink65.xml"/><Relationship Id="rId18" Type="http://schemas.openxmlformats.org/officeDocument/2006/relationships/image" Target="../media/image95.png"/><Relationship Id="rId26" Type="http://schemas.openxmlformats.org/officeDocument/2006/relationships/image" Target="../media/image99.png"/><Relationship Id="rId39" Type="http://schemas.openxmlformats.org/officeDocument/2006/relationships/customXml" Target="../ink/ink78.xml"/><Relationship Id="rId21" Type="http://schemas.openxmlformats.org/officeDocument/2006/relationships/customXml" Target="../ink/ink69.xml"/><Relationship Id="rId34" Type="http://schemas.openxmlformats.org/officeDocument/2006/relationships/image" Target="../media/image103.png"/><Relationship Id="rId42" Type="http://schemas.openxmlformats.org/officeDocument/2006/relationships/image" Target="../media/image113.png"/><Relationship Id="rId7" Type="http://schemas.openxmlformats.org/officeDocument/2006/relationships/customXml" Target="../ink/ink62.xml"/><Relationship Id="rId2" Type="http://schemas.openxmlformats.org/officeDocument/2006/relationships/notesSlide" Target="../notesSlides/notesSlide29.xml"/><Relationship Id="rId16" Type="http://schemas.openxmlformats.org/officeDocument/2006/relationships/image" Target="../media/image94.png"/><Relationship Id="rId20" Type="http://schemas.openxmlformats.org/officeDocument/2006/relationships/image" Target="../media/image96.png"/><Relationship Id="rId29" Type="http://schemas.openxmlformats.org/officeDocument/2006/relationships/customXml" Target="../ink/ink73.xml"/><Relationship Id="rId41" Type="http://schemas.openxmlformats.org/officeDocument/2006/relationships/customXml" Target="../ink/ink7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7.png"/><Relationship Id="rId11" Type="http://schemas.openxmlformats.org/officeDocument/2006/relationships/customXml" Target="../ink/ink64.xml"/><Relationship Id="rId24" Type="http://schemas.openxmlformats.org/officeDocument/2006/relationships/image" Target="../media/image98.png"/><Relationship Id="rId32" Type="http://schemas.openxmlformats.org/officeDocument/2006/relationships/image" Target="../media/image102.png"/><Relationship Id="rId37" Type="http://schemas.openxmlformats.org/officeDocument/2006/relationships/customXml" Target="../ink/ink77.xml"/><Relationship Id="rId40" Type="http://schemas.openxmlformats.org/officeDocument/2006/relationships/image" Target="../media/image112.png"/><Relationship Id="rId5" Type="http://schemas.openxmlformats.org/officeDocument/2006/relationships/customXml" Target="../ink/ink61.xml"/><Relationship Id="rId15" Type="http://schemas.openxmlformats.org/officeDocument/2006/relationships/customXml" Target="../ink/ink66.xml"/><Relationship Id="rId23" Type="http://schemas.openxmlformats.org/officeDocument/2006/relationships/customXml" Target="../ink/ink70.xml"/><Relationship Id="rId28" Type="http://schemas.openxmlformats.org/officeDocument/2006/relationships/image" Target="../media/image100.png"/><Relationship Id="rId36" Type="http://schemas.openxmlformats.org/officeDocument/2006/relationships/image" Target="../media/image104.png"/><Relationship Id="rId10" Type="http://schemas.openxmlformats.org/officeDocument/2006/relationships/image" Target="../media/image109.png"/><Relationship Id="rId19" Type="http://schemas.openxmlformats.org/officeDocument/2006/relationships/customXml" Target="../ink/ink68.xml"/><Relationship Id="rId31" Type="http://schemas.openxmlformats.org/officeDocument/2006/relationships/customXml" Target="../ink/ink74.xml"/><Relationship Id="rId4" Type="http://schemas.openxmlformats.org/officeDocument/2006/relationships/image" Target="../media/image106.png"/><Relationship Id="rId9" Type="http://schemas.openxmlformats.org/officeDocument/2006/relationships/customXml" Target="../ink/ink63.xml"/><Relationship Id="rId14" Type="http://schemas.openxmlformats.org/officeDocument/2006/relationships/image" Target="../media/image111.png"/><Relationship Id="rId22" Type="http://schemas.openxmlformats.org/officeDocument/2006/relationships/image" Target="../media/image97.png"/><Relationship Id="rId27" Type="http://schemas.openxmlformats.org/officeDocument/2006/relationships/customXml" Target="../ink/ink72.xml"/><Relationship Id="rId30" Type="http://schemas.openxmlformats.org/officeDocument/2006/relationships/image" Target="../media/image101.png"/><Relationship Id="rId35" Type="http://schemas.openxmlformats.org/officeDocument/2006/relationships/customXml" Target="../ink/ink76.xml"/><Relationship Id="rId8" Type="http://schemas.openxmlformats.org/officeDocument/2006/relationships/image" Target="../media/image108.png"/><Relationship Id="rId3" Type="http://schemas.openxmlformats.org/officeDocument/2006/relationships/customXml" Target="../ink/ink60.xml"/><Relationship Id="rId12" Type="http://schemas.openxmlformats.org/officeDocument/2006/relationships/image" Target="../media/image110.png"/><Relationship Id="rId17" Type="http://schemas.openxmlformats.org/officeDocument/2006/relationships/customXml" Target="../ink/ink67.xml"/><Relationship Id="rId25" Type="http://schemas.openxmlformats.org/officeDocument/2006/relationships/customXml" Target="../ink/ink71.xml"/><Relationship Id="rId33" Type="http://schemas.openxmlformats.org/officeDocument/2006/relationships/customXml" Target="../ink/ink75.xml"/><Relationship Id="rId38" Type="http://schemas.openxmlformats.org/officeDocument/2006/relationships/image" Target="../media/image10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3" Type="http://schemas.openxmlformats.org/officeDocument/2006/relationships/customXml" Target="../ink/ink85.xml"/><Relationship Id="rId18" Type="http://schemas.openxmlformats.org/officeDocument/2006/relationships/image" Target="../media/image121.png"/><Relationship Id="rId26" Type="http://schemas.openxmlformats.org/officeDocument/2006/relationships/image" Target="../media/image125.png"/><Relationship Id="rId39" Type="http://schemas.openxmlformats.org/officeDocument/2006/relationships/customXml" Target="../ink/ink98.xml"/><Relationship Id="rId21" Type="http://schemas.openxmlformats.org/officeDocument/2006/relationships/customXml" Target="../ink/ink89.xml"/><Relationship Id="rId34" Type="http://schemas.openxmlformats.org/officeDocument/2006/relationships/image" Target="../media/image129.png"/><Relationship Id="rId42" Type="http://schemas.openxmlformats.org/officeDocument/2006/relationships/image" Target="../media/image133.png"/><Relationship Id="rId7" Type="http://schemas.openxmlformats.org/officeDocument/2006/relationships/customXml" Target="../ink/ink82.xml"/><Relationship Id="rId2" Type="http://schemas.openxmlformats.org/officeDocument/2006/relationships/notesSlide" Target="../notesSlides/notesSlide33.xml"/><Relationship Id="rId16" Type="http://schemas.openxmlformats.org/officeDocument/2006/relationships/image" Target="../media/image120.png"/><Relationship Id="rId20" Type="http://schemas.openxmlformats.org/officeDocument/2006/relationships/image" Target="../media/image122.png"/><Relationship Id="rId29" Type="http://schemas.openxmlformats.org/officeDocument/2006/relationships/customXml" Target="../ink/ink93.xml"/><Relationship Id="rId41" Type="http://schemas.openxmlformats.org/officeDocument/2006/relationships/customXml" Target="../ink/ink9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5.png"/><Relationship Id="rId11" Type="http://schemas.openxmlformats.org/officeDocument/2006/relationships/customXml" Target="../ink/ink84.xml"/><Relationship Id="rId24" Type="http://schemas.openxmlformats.org/officeDocument/2006/relationships/image" Target="../media/image124.png"/><Relationship Id="rId32" Type="http://schemas.openxmlformats.org/officeDocument/2006/relationships/image" Target="../media/image128.png"/><Relationship Id="rId37" Type="http://schemas.openxmlformats.org/officeDocument/2006/relationships/customXml" Target="../ink/ink97.xml"/><Relationship Id="rId40" Type="http://schemas.openxmlformats.org/officeDocument/2006/relationships/image" Target="../media/image132.png"/><Relationship Id="rId5" Type="http://schemas.openxmlformats.org/officeDocument/2006/relationships/customXml" Target="../ink/ink81.xml"/><Relationship Id="rId15" Type="http://schemas.openxmlformats.org/officeDocument/2006/relationships/customXml" Target="../ink/ink86.xml"/><Relationship Id="rId23" Type="http://schemas.openxmlformats.org/officeDocument/2006/relationships/customXml" Target="../ink/ink90.xml"/><Relationship Id="rId28" Type="http://schemas.openxmlformats.org/officeDocument/2006/relationships/image" Target="../media/image126.png"/><Relationship Id="rId36" Type="http://schemas.openxmlformats.org/officeDocument/2006/relationships/image" Target="../media/image130.png"/><Relationship Id="rId10" Type="http://schemas.openxmlformats.org/officeDocument/2006/relationships/image" Target="../media/image117.png"/><Relationship Id="rId19" Type="http://schemas.openxmlformats.org/officeDocument/2006/relationships/customXml" Target="../ink/ink88.xml"/><Relationship Id="rId31" Type="http://schemas.openxmlformats.org/officeDocument/2006/relationships/customXml" Target="../ink/ink94.xml"/><Relationship Id="rId4" Type="http://schemas.openxmlformats.org/officeDocument/2006/relationships/image" Target="../media/image114.png"/><Relationship Id="rId9" Type="http://schemas.openxmlformats.org/officeDocument/2006/relationships/customXml" Target="../ink/ink83.xml"/><Relationship Id="rId14" Type="http://schemas.openxmlformats.org/officeDocument/2006/relationships/image" Target="../media/image119.png"/><Relationship Id="rId22" Type="http://schemas.openxmlformats.org/officeDocument/2006/relationships/image" Target="../media/image123.png"/><Relationship Id="rId27" Type="http://schemas.openxmlformats.org/officeDocument/2006/relationships/customXml" Target="../ink/ink92.xml"/><Relationship Id="rId30" Type="http://schemas.openxmlformats.org/officeDocument/2006/relationships/image" Target="../media/image127.png"/><Relationship Id="rId35" Type="http://schemas.openxmlformats.org/officeDocument/2006/relationships/customXml" Target="../ink/ink96.xml"/><Relationship Id="rId8" Type="http://schemas.openxmlformats.org/officeDocument/2006/relationships/image" Target="../media/image116.png"/><Relationship Id="rId3" Type="http://schemas.openxmlformats.org/officeDocument/2006/relationships/customXml" Target="../ink/ink80.xml"/><Relationship Id="rId12" Type="http://schemas.openxmlformats.org/officeDocument/2006/relationships/image" Target="../media/image118.png"/><Relationship Id="rId17" Type="http://schemas.openxmlformats.org/officeDocument/2006/relationships/customXml" Target="../ink/ink87.xml"/><Relationship Id="rId25" Type="http://schemas.openxmlformats.org/officeDocument/2006/relationships/customXml" Target="../ink/ink91.xml"/><Relationship Id="rId33" Type="http://schemas.openxmlformats.org/officeDocument/2006/relationships/customXml" Target="../ink/ink95.xml"/><Relationship Id="rId38" Type="http://schemas.openxmlformats.org/officeDocument/2006/relationships/image" Target="../media/image13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jpeg"/><Relationship Id="rId5" Type="http://schemas.openxmlformats.org/officeDocument/2006/relationships/image" Target="../media/image84.jpeg"/><Relationship Id="rId4" Type="http://schemas.openxmlformats.org/officeDocument/2006/relationships/image" Target="../media/image83.jpe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png"/><Relationship Id="rId13" Type="http://schemas.openxmlformats.org/officeDocument/2006/relationships/customXml" Target="../ink/ink104.xml"/><Relationship Id="rId18" Type="http://schemas.openxmlformats.org/officeDocument/2006/relationships/image" Target="../media/image146.png"/><Relationship Id="rId26" Type="http://schemas.openxmlformats.org/officeDocument/2006/relationships/image" Target="../media/image150.png"/><Relationship Id="rId3" Type="http://schemas.openxmlformats.org/officeDocument/2006/relationships/image" Target="../media/image138.png"/><Relationship Id="rId21" Type="http://schemas.openxmlformats.org/officeDocument/2006/relationships/customXml" Target="../ink/ink108.xml"/><Relationship Id="rId7" Type="http://schemas.openxmlformats.org/officeDocument/2006/relationships/customXml" Target="../ink/ink101.xml"/><Relationship Id="rId12" Type="http://schemas.openxmlformats.org/officeDocument/2006/relationships/image" Target="../media/image143.png"/><Relationship Id="rId17" Type="http://schemas.openxmlformats.org/officeDocument/2006/relationships/customXml" Target="../ink/ink106.xml"/><Relationship Id="rId25" Type="http://schemas.openxmlformats.org/officeDocument/2006/relationships/customXml" Target="../ink/ink110.xml"/><Relationship Id="rId2" Type="http://schemas.openxmlformats.org/officeDocument/2006/relationships/notesSlide" Target="../notesSlides/notesSlide34.xml"/><Relationship Id="rId16" Type="http://schemas.openxmlformats.org/officeDocument/2006/relationships/image" Target="../media/image145.png"/><Relationship Id="rId20" Type="http://schemas.openxmlformats.org/officeDocument/2006/relationships/image" Target="../media/image1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0.png"/><Relationship Id="rId11" Type="http://schemas.openxmlformats.org/officeDocument/2006/relationships/customXml" Target="../ink/ink103.xml"/><Relationship Id="rId24" Type="http://schemas.openxmlformats.org/officeDocument/2006/relationships/image" Target="../media/image149.png"/><Relationship Id="rId5" Type="http://schemas.openxmlformats.org/officeDocument/2006/relationships/customXml" Target="../ink/ink100.xml"/><Relationship Id="rId15" Type="http://schemas.openxmlformats.org/officeDocument/2006/relationships/customXml" Target="../ink/ink105.xml"/><Relationship Id="rId23" Type="http://schemas.openxmlformats.org/officeDocument/2006/relationships/customXml" Target="../ink/ink109.xml"/><Relationship Id="rId28" Type="http://schemas.openxmlformats.org/officeDocument/2006/relationships/image" Target="../media/image151.png"/><Relationship Id="rId10" Type="http://schemas.openxmlformats.org/officeDocument/2006/relationships/image" Target="../media/image142.png"/><Relationship Id="rId19" Type="http://schemas.openxmlformats.org/officeDocument/2006/relationships/customXml" Target="../ink/ink107.xml"/><Relationship Id="rId4" Type="http://schemas.openxmlformats.org/officeDocument/2006/relationships/image" Target="../media/image85.png"/><Relationship Id="rId9" Type="http://schemas.openxmlformats.org/officeDocument/2006/relationships/customXml" Target="../ink/ink102.xml"/><Relationship Id="rId14" Type="http://schemas.openxmlformats.org/officeDocument/2006/relationships/image" Target="../media/image144.png"/><Relationship Id="rId22" Type="http://schemas.openxmlformats.org/officeDocument/2006/relationships/image" Target="../media/image148.png"/><Relationship Id="rId27" Type="http://schemas.openxmlformats.org/officeDocument/2006/relationships/customXml" Target="../ink/ink11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5.png"/><Relationship Id="rId5" Type="http://schemas.openxmlformats.org/officeDocument/2006/relationships/image" Target="../media/image86.png"/><Relationship Id="rId4" Type="http://schemas.openxmlformats.org/officeDocument/2006/relationships/image" Target="../media/image15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8.png"/><Relationship Id="rId5" Type="http://schemas.openxmlformats.org/officeDocument/2006/relationships/image" Target="../media/image157.png"/><Relationship Id="rId4" Type="http://schemas.openxmlformats.org/officeDocument/2006/relationships/image" Target="../media/image15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2.png"/><Relationship Id="rId5" Type="http://schemas.openxmlformats.org/officeDocument/2006/relationships/image" Target="../media/image161.png"/><Relationship Id="rId4" Type="http://schemas.openxmlformats.org/officeDocument/2006/relationships/image" Target="../media/image16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2.png"/><Relationship Id="rId5" Type="http://schemas.openxmlformats.org/officeDocument/2006/relationships/image" Target="../media/image161.png"/><Relationship Id="rId4" Type="http://schemas.openxmlformats.org/officeDocument/2006/relationships/image" Target="../media/image16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7" Type="http://schemas.openxmlformats.org/officeDocument/2006/relationships/image" Target="../media/image16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2.png"/><Relationship Id="rId5" Type="http://schemas.openxmlformats.org/officeDocument/2006/relationships/image" Target="../media/image161.png"/><Relationship Id="rId4" Type="http://schemas.openxmlformats.org/officeDocument/2006/relationships/image" Target="../media/image160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4.png"/><Relationship Id="rId13" Type="http://schemas.openxmlformats.org/officeDocument/2006/relationships/customXml" Target="../ink/ink114.xml"/><Relationship Id="rId18" Type="http://schemas.openxmlformats.org/officeDocument/2006/relationships/image" Target="../media/image91.png"/><Relationship Id="rId26" Type="http://schemas.openxmlformats.org/officeDocument/2006/relationships/image" Target="../media/image135.png"/><Relationship Id="rId3" Type="http://schemas.openxmlformats.org/officeDocument/2006/relationships/image" Target="../media/image159.png"/><Relationship Id="rId21" Type="http://schemas.openxmlformats.org/officeDocument/2006/relationships/customXml" Target="../ink/ink118.xml"/><Relationship Id="rId7" Type="http://schemas.openxmlformats.org/officeDocument/2006/relationships/image" Target="../media/image163.png"/><Relationship Id="rId12" Type="http://schemas.openxmlformats.org/officeDocument/2006/relationships/image" Target="../media/image88.png"/><Relationship Id="rId17" Type="http://schemas.openxmlformats.org/officeDocument/2006/relationships/customXml" Target="../ink/ink116.xml"/><Relationship Id="rId25" Type="http://schemas.openxmlformats.org/officeDocument/2006/relationships/customXml" Target="../ink/ink120.xml"/><Relationship Id="rId2" Type="http://schemas.openxmlformats.org/officeDocument/2006/relationships/notesSlide" Target="../notesSlides/notesSlide40.xml"/><Relationship Id="rId16" Type="http://schemas.openxmlformats.org/officeDocument/2006/relationships/image" Target="../media/image90.png"/><Relationship Id="rId20" Type="http://schemas.openxmlformats.org/officeDocument/2006/relationships/image" Target="../media/image92.png"/><Relationship Id="rId29" Type="http://schemas.openxmlformats.org/officeDocument/2006/relationships/customXml" Target="../ink/ink1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2.png"/><Relationship Id="rId11" Type="http://schemas.openxmlformats.org/officeDocument/2006/relationships/customXml" Target="../ink/ink113.xml"/><Relationship Id="rId24" Type="http://schemas.openxmlformats.org/officeDocument/2006/relationships/image" Target="../media/image134.png"/><Relationship Id="rId32" Type="http://schemas.openxmlformats.org/officeDocument/2006/relationships/image" Target="../media/image139.png"/><Relationship Id="rId5" Type="http://schemas.openxmlformats.org/officeDocument/2006/relationships/image" Target="../media/image161.png"/><Relationship Id="rId15" Type="http://schemas.openxmlformats.org/officeDocument/2006/relationships/customXml" Target="../ink/ink115.xml"/><Relationship Id="rId23" Type="http://schemas.openxmlformats.org/officeDocument/2006/relationships/customXml" Target="../ink/ink119.xml"/><Relationship Id="rId28" Type="http://schemas.openxmlformats.org/officeDocument/2006/relationships/image" Target="../media/image136.png"/><Relationship Id="rId10" Type="http://schemas.openxmlformats.org/officeDocument/2006/relationships/image" Target="../media/image87.png"/><Relationship Id="rId19" Type="http://schemas.openxmlformats.org/officeDocument/2006/relationships/customXml" Target="../ink/ink117.xml"/><Relationship Id="rId31" Type="http://schemas.openxmlformats.org/officeDocument/2006/relationships/customXml" Target="../ink/ink123.xml"/><Relationship Id="rId4" Type="http://schemas.openxmlformats.org/officeDocument/2006/relationships/image" Target="../media/image160.png"/><Relationship Id="rId9" Type="http://schemas.openxmlformats.org/officeDocument/2006/relationships/customXml" Target="../ink/ink112.xml"/><Relationship Id="rId14" Type="http://schemas.openxmlformats.org/officeDocument/2006/relationships/image" Target="../media/image89.png"/><Relationship Id="rId22" Type="http://schemas.openxmlformats.org/officeDocument/2006/relationships/image" Target="../media/image93.png"/><Relationship Id="rId27" Type="http://schemas.openxmlformats.org/officeDocument/2006/relationships/customXml" Target="../ink/ink121.xml"/><Relationship Id="rId30" Type="http://schemas.openxmlformats.org/officeDocument/2006/relationships/image" Target="../media/image137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4.png"/><Relationship Id="rId13" Type="http://schemas.openxmlformats.org/officeDocument/2006/relationships/customXml" Target="../ink/ink126.xml"/><Relationship Id="rId18" Type="http://schemas.openxmlformats.org/officeDocument/2006/relationships/image" Target="../media/image91.png"/><Relationship Id="rId26" Type="http://schemas.openxmlformats.org/officeDocument/2006/relationships/image" Target="../media/image135.png"/><Relationship Id="rId3" Type="http://schemas.openxmlformats.org/officeDocument/2006/relationships/image" Target="../media/image159.png"/><Relationship Id="rId21" Type="http://schemas.openxmlformats.org/officeDocument/2006/relationships/customXml" Target="../ink/ink130.xml"/><Relationship Id="rId7" Type="http://schemas.openxmlformats.org/officeDocument/2006/relationships/image" Target="../media/image163.png"/><Relationship Id="rId12" Type="http://schemas.openxmlformats.org/officeDocument/2006/relationships/image" Target="../media/image88.png"/><Relationship Id="rId17" Type="http://schemas.openxmlformats.org/officeDocument/2006/relationships/customXml" Target="../ink/ink128.xml"/><Relationship Id="rId25" Type="http://schemas.openxmlformats.org/officeDocument/2006/relationships/customXml" Target="../ink/ink132.xml"/><Relationship Id="rId2" Type="http://schemas.openxmlformats.org/officeDocument/2006/relationships/notesSlide" Target="../notesSlides/notesSlide41.xml"/><Relationship Id="rId16" Type="http://schemas.openxmlformats.org/officeDocument/2006/relationships/image" Target="../media/image90.png"/><Relationship Id="rId20" Type="http://schemas.openxmlformats.org/officeDocument/2006/relationships/image" Target="../media/image92.png"/><Relationship Id="rId29" Type="http://schemas.openxmlformats.org/officeDocument/2006/relationships/customXml" Target="../ink/ink13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2.png"/><Relationship Id="rId11" Type="http://schemas.openxmlformats.org/officeDocument/2006/relationships/customXml" Target="../ink/ink125.xml"/><Relationship Id="rId24" Type="http://schemas.openxmlformats.org/officeDocument/2006/relationships/image" Target="../media/image134.png"/><Relationship Id="rId32" Type="http://schemas.openxmlformats.org/officeDocument/2006/relationships/image" Target="../media/image139.png"/><Relationship Id="rId5" Type="http://schemas.openxmlformats.org/officeDocument/2006/relationships/image" Target="../media/image161.png"/><Relationship Id="rId15" Type="http://schemas.openxmlformats.org/officeDocument/2006/relationships/customXml" Target="../ink/ink127.xml"/><Relationship Id="rId23" Type="http://schemas.openxmlformats.org/officeDocument/2006/relationships/customXml" Target="../ink/ink131.xml"/><Relationship Id="rId28" Type="http://schemas.openxmlformats.org/officeDocument/2006/relationships/image" Target="../media/image136.png"/><Relationship Id="rId10" Type="http://schemas.openxmlformats.org/officeDocument/2006/relationships/image" Target="../media/image87.png"/><Relationship Id="rId19" Type="http://schemas.openxmlformats.org/officeDocument/2006/relationships/customXml" Target="../ink/ink129.xml"/><Relationship Id="rId31" Type="http://schemas.openxmlformats.org/officeDocument/2006/relationships/customXml" Target="../ink/ink135.xml"/><Relationship Id="rId4" Type="http://schemas.openxmlformats.org/officeDocument/2006/relationships/image" Target="../media/image160.png"/><Relationship Id="rId9" Type="http://schemas.openxmlformats.org/officeDocument/2006/relationships/customXml" Target="../ink/ink124.xml"/><Relationship Id="rId14" Type="http://schemas.openxmlformats.org/officeDocument/2006/relationships/image" Target="../media/image89.png"/><Relationship Id="rId22" Type="http://schemas.openxmlformats.org/officeDocument/2006/relationships/image" Target="../media/image93.png"/><Relationship Id="rId27" Type="http://schemas.openxmlformats.org/officeDocument/2006/relationships/customXml" Target="../ink/ink133.xml"/><Relationship Id="rId30" Type="http://schemas.openxmlformats.org/officeDocument/2006/relationships/image" Target="../media/image137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4.png"/><Relationship Id="rId13" Type="http://schemas.openxmlformats.org/officeDocument/2006/relationships/customXml" Target="../ink/ink141.xml"/><Relationship Id="rId18" Type="http://schemas.openxmlformats.org/officeDocument/2006/relationships/image" Target="../media/image189.png"/><Relationship Id="rId3" Type="http://schemas.openxmlformats.org/officeDocument/2006/relationships/customXml" Target="../ink/ink136.xml"/><Relationship Id="rId21" Type="http://schemas.openxmlformats.org/officeDocument/2006/relationships/customXml" Target="../ink/ink145.xml"/><Relationship Id="rId7" Type="http://schemas.openxmlformats.org/officeDocument/2006/relationships/customXml" Target="../ink/ink138.xml"/><Relationship Id="rId12" Type="http://schemas.openxmlformats.org/officeDocument/2006/relationships/image" Target="../media/image186.png"/><Relationship Id="rId17" Type="http://schemas.openxmlformats.org/officeDocument/2006/relationships/customXml" Target="../ink/ink143.xml"/><Relationship Id="rId2" Type="http://schemas.openxmlformats.org/officeDocument/2006/relationships/notesSlide" Target="../notesSlides/notesSlide47.xml"/><Relationship Id="rId16" Type="http://schemas.openxmlformats.org/officeDocument/2006/relationships/image" Target="../media/image188.png"/><Relationship Id="rId20" Type="http://schemas.openxmlformats.org/officeDocument/2006/relationships/image" Target="../media/image19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3.png"/><Relationship Id="rId11" Type="http://schemas.openxmlformats.org/officeDocument/2006/relationships/customXml" Target="../ink/ink140.xml"/><Relationship Id="rId5" Type="http://schemas.openxmlformats.org/officeDocument/2006/relationships/customXml" Target="../ink/ink137.xml"/><Relationship Id="rId15" Type="http://schemas.openxmlformats.org/officeDocument/2006/relationships/customXml" Target="../ink/ink142.xml"/><Relationship Id="rId10" Type="http://schemas.openxmlformats.org/officeDocument/2006/relationships/image" Target="../media/image185.png"/><Relationship Id="rId19" Type="http://schemas.openxmlformats.org/officeDocument/2006/relationships/customXml" Target="../ink/ink144.xml"/><Relationship Id="rId4" Type="http://schemas.openxmlformats.org/officeDocument/2006/relationships/image" Target="../media/image182.png"/><Relationship Id="rId9" Type="http://schemas.openxmlformats.org/officeDocument/2006/relationships/customXml" Target="../ink/ink139.xml"/><Relationship Id="rId14" Type="http://schemas.openxmlformats.org/officeDocument/2006/relationships/image" Target="../media/image187.png"/><Relationship Id="rId22" Type="http://schemas.openxmlformats.org/officeDocument/2006/relationships/image" Target="../media/image191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jpe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jpe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7" Type="http://schemas.openxmlformats.org/officeDocument/2006/relationships/image" Target="../media/image167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6.jpeg"/><Relationship Id="rId5" Type="http://schemas.openxmlformats.org/officeDocument/2006/relationships/image" Target="../media/image165.png"/><Relationship Id="rId4" Type="http://schemas.openxmlformats.org/officeDocument/2006/relationships/image" Target="../media/image157.jpe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customXml" Target="../ink/ink6.xml"/><Relationship Id="rId18" Type="http://schemas.openxmlformats.org/officeDocument/2006/relationships/image" Target="../media/image13.png"/><Relationship Id="rId26" Type="http://schemas.openxmlformats.org/officeDocument/2006/relationships/image" Target="../media/image17.png"/><Relationship Id="rId3" Type="http://schemas.openxmlformats.org/officeDocument/2006/relationships/customXml" Target="../ink/ink1.xml"/><Relationship Id="rId21" Type="http://schemas.openxmlformats.org/officeDocument/2006/relationships/customXml" Target="../ink/ink10.xml"/><Relationship Id="rId7" Type="http://schemas.openxmlformats.org/officeDocument/2006/relationships/customXml" Target="../ink/ink3.xml"/><Relationship Id="rId12" Type="http://schemas.openxmlformats.org/officeDocument/2006/relationships/image" Target="../media/image10.png"/><Relationship Id="rId17" Type="http://schemas.openxmlformats.org/officeDocument/2006/relationships/customXml" Target="../ink/ink8.xml"/><Relationship Id="rId25" Type="http://schemas.openxmlformats.org/officeDocument/2006/relationships/customXml" Target="../ink/ink12.xml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12.png"/><Relationship Id="rId20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11" Type="http://schemas.openxmlformats.org/officeDocument/2006/relationships/customXml" Target="../ink/ink5.xml"/><Relationship Id="rId24" Type="http://schemas.openxmlformats.org/officeDocument/2006/relationships/image" Target="../media/image16.png"/><Relationship Id="rId5" Type="http://schemas.openxmlformats.org/officeDocument/2006/relationships/customXml" Target="../ink/ink2.xml"/><Relationship Id="rId15" Type="http://schemas.openxmlformats.org/officeDocument/2006/relationships/customXml" Target="../ink/ink7.xml"/><Relationship Id="rId23" Type="http://schemas.openxmlformats.org/officeDocument/2006/relationships/customXml" Target="../ink/ink11.xml"/><Relationship Id="rId10" Type="http://schemas.openxmlformats.org/officeDocument/2006/relationships/image" Target="../media/image9.png"/><Relationship Id="rId19" Type="http://schemas.openxmlformats.org/officeDocument/2006/relationships/customXml" Target="../ink/ink9.xml"/><Relationship Id="rId4" Type="http://schemas.openxmlformats.org/officeDocument/2006/relationships/image" Target="../media/image6.png"/><Relationship Id="rId9" Type="http://schemas.openxmlformats.org/officeDocument/2006/relationships/customXml" Target="../ink/ink4.xml"/><Relationship Id="rId14" Type="http://schemas.openxmlformats.org/officeDocument/2006/relationships/image" Target="../media/image11.png"/><Relationship Id="rId22" Type="http://schemas.openxmlformats.org/officeDocument/2006/relationships/image" Target="../media/image15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1.png"/><Relationship Id="rId4" Type="http://schemas.openxmlformats.org/officeDocument/2006/relationships/image" Target="../media/image170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6.png"/><Relationship Id="rId3" Type="http://schemas.openxmlformats.org/officeDocument/2006/relationships/image" Target="../media/image172.png"/><Relationship Id="rId7" Type="http://schemas.openxmlformats.org/officeDocument/2006/relationships/image" Target="../media/image173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75.png"/><Relationship Id="rId5" Type="http://schemas.openxmlformats.org/officeDocument/2006/relationships/image" Target="../media/image174.png"/><Relationship Id="rId4" Type="http://schemas.openxmlformats.org/officeDocument/2006/relationships/image" Target="../media/image169.tif"/><Relationship Id="rId9" Type="http://schemas.openxmlformats.org/officeDocument/2006/relationships/image" Target="../media/image181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customXml" Target="../ink/ink151.xml"/><Relationship Id="rId18" Type="http://schemas.openxmlformats.org/officeDocument/2006/relationships/image" Target="../media/image196.png"/><Relationship Id="rId26" Type="http://schemas.openxmlformats.org/officeDocument/2006/relationships/image" Target="../media/image77.png"/><Relationship Id="rId3" Type="http://schemas.openxmlformats.org/officeDocument/2006/relationships/customXml" Target="../ink/ink146.xml"/><Relationship Id="rId21" Type="http://schemas.openxmlformats.org/officeDocument/2006/relationships/customXml" Target="../ink/ink155.xml"/><Relationship Id="rId7" Type="http://schemas.openxmlformats.org/officeDocument/2006/relationships/customXml" Target="../ink/ink148.xml"/><Relationship Id="rId12" Type="http://schemas.openxmlformats.org/officeDocument/2006/relationships/image" Target="../media/image46.png"/><Relationship Id="rId17" Type="http://schemas.openxmlformats.org/officeDocument/2006/relationships/customXml" Target="../ink/ink153.xml"/><Relationship Id="rId25" Type="http://schemas.openxmlformats.org/officeDocument/2006/relationships/customXml" Target="../ink/ink157.xml"/><Relationship Id="rId2" Type="http://schemas.openxmlformats.org/officeDocument/2006/relationships/notesSlide" Target="../notesSlides/notesSlide63.xml"/><Relationship Id="rId16" Type="http://schemas.openxmlformats.org/officeDocument/2006/relationships/image" Target="../media/image194.png"/><Relationship Id="rId20" Type="http://schemas.openxmlformats.org/officeDocument/2006/relationships/image" Target="../media/image19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3.png"/><Relationship Id="rId11" Type="http://schemas.openxmlformats.org/officeDocument/2006/relationships/customXml" Target="../ink/ink150.xml"/><Relationship Id="rId24" Type="http://schemas.openxmlformats.org/officeDocument/2006/relationships/image" Target="../media/image75.png"/><Relationship Id="rId5" Type="http://schemas.openxmlformats.org/officeDocument/2006/relationships/customXml" Target="../ink/ink147.xml"/><Relationship Id="rId15" Type="http://schemas.openxmlformats.org/officeDocument/2006/relationships/customXml" Target="../ink/ink152.xml"/><Relationship Id="rId23" Type="http://schemas.openxmlformats.org/officeDocument/2006/relationships/customXml" Target="../ink/ink156.xml"/><Relationship Id="rId10" Type="http://schemas.openxmlformats.org/officeDocument/2006/relationships/image" Target="../media/image45.png"/><Relationship Id="rId19" Type="http://schemas.openxmlformats.org/officeDocument/2006/relationships/customXml" Target="../ink/ink154.xml"/><Relationship Id="rId4" Type="http://schemas.openxmlformats.org/officeDocument/2006/relationships/image" Target="../media/image42.png"/><Relationship Id="rId9" Type="http://schemas.openxmlformats.org/officeDocument/2006/relationships/customXml" Target="../ink/ink149.xml"/><Relationship Id="rId14" Type="http://schemas.openxmlformats.org/officeDocument/2006/relationships/image" Target="../media/image67.png"/><Relationship Id="rId22" Type="http://schemas.openxmlformats.org/officeDocument/2006/relationships/image" Target="../media/image74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3.png"/><Relationship Id="rId13" Type="http://schemas.openxmlformats.org/officeDocument/2006/relationships/customXml" Target="../ink/ink162.xml"/><Relationship Id="rId18" Type="http://schemas.openxmlformats.org/officeDocument/2006/relationships/image" Target="../media/image215.png"/><Relationship Id="rId3" Type="http://schemas.openxmlformats.org/officeDocument/2006/relationships/image" Target="../media/image198.png"/><Relationship Id="rId21" Type="http://schemas.openxmlformats.org/officeDocument/2006/relationships/customXml" Target="../ink/ink166.xml"/><Relationship Id="rId7" Type="http://schemas.openxmlformats.org/officeDocument/2006/relationships/customXml" Target="../ink/ink159.xml"/><Relationship Id="rId12" Type="http://schemas.openxmlformats.org/officeDocument/2006/relationships/image" Target="../media/image185.png"/><Relationship Id="rId17" Type="http://schemas.openxmlformats.org/officeDocument/2006/relationships/customXml" Target="../ink/ink164.xml"/><Relationship Id="rId2" Type="http://schemas.openxmlformats.org/officeDocument/2006/relationships/notesSlide" Target="../notesSlides/notesSlide64.xml"/><Relationship Id="rId16" Type="http://schemas.openxmlformats.org/officeDocument/2006/relationships/image" Target="../media/image187.png"/><Relationship Id="rId20" Type="http://schemas.openxmlformats.org/officeDocument/2006/relationships/image" Target="../media/image18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2.png"/><Relationship Id="rId11" Type="http://schemas.openxmlformats.org/officeDocument/2006/relationships/customXml" Target="../ink/ink161.xml"/><Relationship Id="rId24" Type="http://schemas.openxmlformats.org/officeDocument/2006/relationships/image" Target="../media/image191.png"/><Relationship Id="rId5" Type="http://schemas.openxmlformats.org/officeDocument/2006/relationships/customXml" Target="../ink/ink158.xml"/><Relationship Id="rId15" Type="http://schemas.openxmlformats.org/officeDocument/2006/relationships/customXml" Target="../ink/ink163.xml"/><Relationship Id="rId23" Type="http://schemas.openxmlformats.org/officeDocument/2006/relationships/customXml" Target="../ink/ink167.xml"/><Relationship Id="rId10" Type="http://schemas.openxmlformats.org/officeDocument/2006/relationships/image" Target="../media/image184.png"/><Relationship Id="rId19" Type="http://schemas.openxmlformats.org/officeDocument/2006/relationships/customXml" Target="../ink/ink165.xml"/><Relationship Id="rId4" Type="http://schemas.openxmlformats.org/officeDocument/2006/relationships/image" Target="../media/image199.png"/><Relationship Id="rId9" Type="http://schemas.openxmlformats.org/officeDocument/2006/relationships/customXml" Target="../ink/ink160.xml"/><Relationship Id="rId14" Type="http://schemas.openxmlformats.org/officeDocument/2006/relationships/image" Target="../media/image186.png"/><Relationship Id="rId22" Type="http://schemas.openxmlformats.org/officeDocument/2006/relationships/image" Target="../media/image190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customXml" Target="../ink/ink173.xml"/><Relationship Id="rId18" Type="http://schemas.openxmlformats.org/officeDocument/2006/relationships/image" Target="../media/image202.png"/><Relationship Id="rId26" Type="http://schemas.openxmlformats.org/officeDocument/2006/relationships/image" Target="../media/image77.png"/><Relationship Id="rId3" Type="http://schemas.openxmlformats.org/officeDocument/2006/relationships/customXml" Target="../ink/ink168.xml"/><Relationship Id="rId21" Type="http://schemas.openxmlformats.org/officeDocument/2006/relationships/customXml" Target="../ink/ink177.xml"/><Relationship Id="rId7" Type="http://schemas.openxmlformats.org/officeDocument/2006/relationships/customXml" Target="../ink/ink170.xml"/><Relationship Id="rId12" Type="http://schemas.openxmlformats.org/officeDocument/2006/relationships/image" Target="../media/image46.png"/><Relationship Id="rId17" Type="http://schemas.openxmlformats.org/officeDocument/2006/relationships/customXml" Target="../ink/ink175.xml"/><Relationship Id="rId25" Type="http://schemas.openxmlformats.org/officeDocument/2006/relationships/customXml" Target="../ink/ink179.xml"/><Relationship Id="rId2" Type="http://schemas.openxmlformats.org/officeDocument/2006/relationships/notesSlide" Target="../notesSlides/notesSlide65.xml"/><Relationship Id="rId16" Type="http://schemas.openxmlformats.org/officeDocument/2006/relationships/image" Target="../media/image201.png"/><Relationship Id="rId20" Type="http://schemas.openxmlformats.org/officeDocument/2006/relationships/image" Target="../media/image20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3.png"/><Relationship Id="rId11" Type="http://schemas.openxmlformats.org/officeDocument/2006/relationships/customXml" Target="../ink/ink172.xml"/><Relationship Id="rId24" Type="http://schemas.openxmlformats.org/officeDocument/2006/relationships/image" Target="../media/image75.png"/><Relationship Id="rId5" Type="http://schemas.openxmlformats.org/officeDocument/2006/relationships/customXml" Target="../ink/ink169.xml"/><Relationship Id="rId15" Type="http://schemas.openxmlformats.org/officeDocument/2006/relationships/customXml" Target="../ink/ink174.xml"/><Relationship Id="rId23" Type="http://schemas.openxmlformats.org/officeDocument/2006/relationships/customXml" Target="../ink/ink178.xml"/><Relationship Id="rId10" Type="http://schemas.openxmlformats.org/officeDocument/2006/relationships/image" Target="../media/image45.png"/><Relationship Id="rId19" Type="http://schemas.openxmlformats.org/officeDocument/2006/relationships/customXml" Target="../ink/ink176.xml"/><Relationship Id="rId4" Type="http://schemas.openxmlformats.org/officeDocument/2006/relationships/image" Target="../media/image42.png"/><Relationship Id="rId9" Type="http://schemas.openxmlformats.org/officeDocument/2006/relationships/customXml" Target="../ink/ink171.xml"/><Relationship Id="rId14" Type="http://schemas.openxmlformats.org/officeDocument/2006/relationships/image" Target="../media/image67.png"/><Relationship Id="rId22" Type="http://schemas.openxmlformats.org/officeDocument/2006/relationships/image" Target="../media/image74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jpe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9CCC58-4645-A448-8A30-C8E0609AF0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3142" y="2091617"/>
            <a:ext cx="11088914" cy="1909762"/>
          </a:xfrm>
        </p:spPr>
        <p:txBody>
          <a:bodyPr/>
          <a:lstStyle/>
          <a:p>
            <a:pPr algn="ctr"/>
            <a:r>
              <a:rPr lang="en-US" sz="4800" dirty="0"/>
              <a:t>Balancing Generality vs. Controllability: </a:t>
            </a:r>
            <a:br>
              <a:rPr lang="en-US" sz="4800" dirty="0"/>
            </a:br>
            <a:r>
              <a:rPr lang="en-US" sz="4800" dirty="0"/>
              <a:t>Some Ideas and Challenges</a:t>
            </a:r>
            <a:endParaRPr lang="en-US" sz="105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AB8135-824C-134E-AD47-DC9D6335177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/>
            <a:r>
              <a:rPr lang="en-US" dirty="0"/>
              <a:t>Daniel </a:t>
            </a:r>
            <a:r>
              <a:rPr lang="en-US" dirty="0" err="1"/>
              <a:t>Khashabi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1526086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00" advTm="0">
        <p159:morph option="byObject"/>
      </p:transition>
    </mc:Choice>
    <mc:Fallback xmlns="">
      <p:transition spd="med" advTm="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72446B-89E2-1697-2CDB-8B073BDCF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“generality”?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FB37A0-5BB3-B363-BC0B-8ECC88875D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Chollet ‘19: </a:t>
            </a:r>
          </a:p>
          <a:p>
            <a:pPr lvl="1"/>
            <a:r>
              <a:rPr lang="en-US" dirty="0"/>
              <a:t>“adaptation to </a:t>
            </a:r>
            <a:r>
              <a:rPr lang="en-US" dirty="0">
                <a:solidFill>
                  <a:srgbClr val="C00000"/>
                </a:solidFill>
              </a:rPr>
              <a:t>unknown tasks </a:t>
            </a:r>
            <a:r>
              <a:rPr lang="en-US" dirty="0"/>
              <a:t>across an </a:t>
            </a:r>
            <a:r>
              <a:rPr lang="en-US" dirty="0">
                <a:solidFill>
                  <a:srgbClr val="C00000"/>
                </a:solidFill>
              </a:rPr>
              <a:t>unknown </a:t>
            </a:r>
            <a:r>
              <a:rPr lang="en-US" dirty="0"/>
              <a:t>range of </a:t>
            </a:r>
            <a:r>
              <a:rPr lang="en-US" dirty="0">
                <a:solidFill>
                  <a:srgbClr val="C00000"/>
                </a:solidFill>
              </a:rPr>
              <a:t>domains</a:t>
            </a:r>
            <a:r>
              <a:rPr lang="en-US" dirty="0"/>
              <a:t>”</a:t>
            </a:r>
          </a:p>
          <a:p>
            <a:pPr lvl="2"/>
            <a:r>
              <a:rPr lang="en-US" dirty="0"/>
              <a:t>within the scope of tasks and domains that are understandable to humans.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91A6D6-3CD1-48B2-3567-62CF05D3DA9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pic>
        <p:nvPicPr>
          <p:cNvPr id="11" name="Picture 10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0AB4F52-B254-0633-A3B7-EA5D75BD43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4893" y="3433134"/>
            <a:ext cx="6192897" cy="3212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8789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00" advTm="0">
        <p159:morph option="byObject"/>
      </p:transition>
    </mc:Choice>
    <mc:Fallback xmlns="">
      <p:transition spd="med" advTm="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0511D6-2112-6ADC-9822-9B381D016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Hypothetical Evaluation of Generality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49363E-7A88-2DB8-67DB-45C7DAF2D2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Average performance when responding to a </a:t>
            </a:r>
            <a:r>
              <a:rPr lang="en-US" dirty="0">
                <a:solidFill>
                  <a:schemeClr val="tx2"/>
                </a:solidFill>
              </a:rPr>
              <a:t>variety of language commands</a:t>
            </a:r>
            <a:r>
              <a:rPr lang="en-US" dirty="0"/>
              <a:t> for </a:t>
            </a:r>
            <a:r>
              <a:rPr lang="en-US" b="1" dirty="0">
                <a:solidFill>
                  <a:schemeClr val="tx2"/>
                </a:solidFill>
              </a:rPr>
              <a:t>any </a:t>
            </a:r>
            <a:r>
              <a:rPr lang="en-US" dirty="0">
                <a:solidFill>
                  <a:schemeClr val="tx2"/>
                </a:solidFill>
              </a:rPr>
              <a:t>task or domains</a:t>
            </a:r>
            <a:r>
              <a:rPr lang="en-US" dirty="0"/>
              <a:t>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743BBB-C9F1-976F-0719-EF4A1925D0A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9D906611-E654-094B-CED8-AC5F8EC37DD3}"/>
              </a:ext>
            </a:extLst>
          </p:cNvPr>
          <p:cNvSpPr/>
          <p:nvPr/>
        </p:nvSpPr>
        <p:spPr>
          <a:xfrm>
            <a:off x="5041983" y="2827284"/>
            <a:ext cx="2017986" cy="111409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800" dirty="0"/>
              <a:t>LM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2D73AEE-3B2A-48BF-ED7E-AECAB19D379A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571998" y="3384333"/>
            <a:ext cx="469985" cy="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9EAF29F-4F07-3DBC-D408-90ABB39101C0}"/>
              </a:ext>
            </a:extLst>
          </p:cNvPr>
          <p:cNvCxnSpPr>
            <a:cxnSpLocks/>
          </p:cNvCxnSpPr>
          <p:nvPr/>
        </p:nvCxnSpPr>
        <p:spPr>
          <a:xfrm>
            <a:off x="7060466" y="3384332"/>
            <a:ext cx="459449" cy="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4FDC459-4ED9-BE35-A5C1-7DB67DBCC266}"/>
              </a:ext>
            </a:extLst>
          </p:cNvPr>
          <p:cNvSpPr txBox="1"/>
          <p:nvPr/>
        </p:nvSpPr>
        <p:spPr>
          <a:xfrm>
            <a:off x="1906842" y="3199665"/>
            <a:ext cx="24740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language commands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8D10819-911F-8C68-2410-154D9B072E3B}"/>
              </a:ext>
            </a:extLst>
          </p:cNvPr>
          <p:cNvSpPr txBox="1"/>
          <p:nvPr/>
        </p:nvSpPr>
        <p:spPr>
          <a:xfrm>
            <a:off x="7547377" y="2954001"/>
            <a:ext cx="283856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language responses </a:t>
            </a:r>
          </a:p>
          <a:p>
            <a:pPr algn="ctr"/>
            <a:r>
              <a:rPr lang="en-US" dirty="0"/>
              <a:t>or</a:t>
            </a:r>
          </a:p>
          <a:p>
            <a:pPr algn="ctr"/>
            <a:r>
              <a:rPr lang="en-US" dirty="0"/>
              <a:t>doing things in the world</a:t>
            </a:r>
          </a:p>
        </p:txBody>
      </p:sp>
    </p:spTree>
    <p:extLst>
      <p:ext uri="{BB962C8B-B14F-4D97-AF65-F5344CB8AC3E}">
        <p14:creationId xmlns:p14="http://schemas.microsoft.com/office/powerpoint/2010/main" val="18379327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00" advTm="0">
        <p159:morph option="byObject"/>
      </p:transition>
    </mc:Choice>
    <mc:Fallback xmlns="">
      <p:transition spd="med" advTm="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49363E-7A88-2DB8-67DB-45C7DAF2D2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041079"/>
            <a:ext cx="10515600" cy="1135883"/>
          </a:xfrm>
        </p:spPr>
        <p:txBody>
          <a:bodyPr/>
          <a:lstStyle/>
          <a:p>
            <a:r>
              <a:rPr lang="en-US" dirty="0"/>
              <a:t>Average performance when responding to a </a:t>
            </a:r>
            <a:r>
              <a:rPr lang="en-US" dirty="0">
                <a:solidFill>
                  <a:schemeClr val="tx2"/>
                </a:solidFill>
              </a:rPr>
              <a:t>variety of language commands</a:t>
            </a:r>
            <a:r>
              <a:rPr lang="en-US" dirty="0"/>
              <a:t> for </a:t>
            </a:r>
            <a:r>
              <a:rPr lang="en-US" b="1" dirty="0">
                <a:solidFill>
                  <a:schemeClr val="tx2"/>
                </a:solidFill>
              </a:rPr>
              <a:t>any </a:t>
            </a:r>
            <a:r>
              <a:rPr lang="en-US" dirty="0">
                <a:solidFill>
                  <a:schemeClr val="tx2"/>
                </a:solidFill>
              </a:rPr>
              <a:t>task or domains</a:t>
            </a:r>
            <a:r>
              <a:rPr lang="en-US" dirty="0"/>
              <a:t>.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0511D6-2112-6ADC-9822-9B381D016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Hypothetical Evaluation of “Generality"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743BBB-C9F1-976F-0719-EF4A1925D0A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90" name="Ink 90">
                <a:extLst>
                  <a:ext uri="{FF2B5EF4-FFF2-40B4-BE49-F238E27FC236}">
                    <a16:creationId xmlns:a16="http://schemas.microsoft.com/office/drawing/2014/main" id="{2D6E10DD-F1B4-92CE-7FD3-1094126F125D}"/>
                  </a:ext>
                </a:extLst>
              </p14:cNvPr>
              <p14:cNvContentPartPr/>
              <p14:nvPr/>
            </p14:nvContentPartPr>
            <p14:xfrm>
              <a:off x="1272687" y="1697107"/>
              <a:ext cx="492840" cy="252720"/>
            </p14:xfrm>
          </p:contentPart>
        </mc:Choice>
        <mc:Fallback xmlns="">
          <p:pic>
            <p:nvPicPr>
              <p:cNvPr id="90" name="Ink 90">
                <a:extLst>
                  <a:ext uri="{FF2B5EF4-FFF2-40B4-BE49-F238E27FC236}">
                    <a16:creationId xmlns:a16="http://schemas.microsoft.com/office/drawing/2014/main" id="{2D6E10DD-F1B4-92CE-7FD3-1094126F125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41750" y="1666147"/>
                <a:ext cx="553995" cy="31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2C136B52-F48B-8CAD-66CE-1453D17F48BE}"/>
                  </a:ext>
                </a:extLst>
              </p14:cNvPr>
              <p14:cNvContentPartPr/>
              <p14:nvPr/>
            </p14:nvContentPartPr>
            <p14:xfrm>
              <a:off x="1920070" y="2402094"/>
              <a:ext cx="143280" cy="2376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2C136B52-F48B-8CAD-66CE-1453D17F48B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879133" y="2361054"/>
                <a:ext cx="225154" cy="10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8" name="Ink 98">
                <a:extLst>
                  <a:ext uri="{FF2B5EF4-FFF2-40B4-BE49-F238E27FC236}">
                    <a16:creationId xmlns:a16="http://schemas.microsoft.com/office/drawing/2014/main" id="{B527181C-BBEB-F717-5423-DA74CCB0CBFE}"/>
                  </a:ext>
                </a:extLst>
              </p14:cNvPr>
              <p14:cNvContentPartPr/>
              <p14:nvPr/>
            </p14:nvContentPartPr>
            <p14:xfrm>
              <a:off x="1075510" y="2341974"/>
              <a:ext cx="525960" cy="158760"/>
            </p14:xfrm>
          </p:contentPart>
        </mc:Choice>
        <mc:Fallback xmlns="">
          <p:pic>
            <p:nvPicPr>
              <p:cNvPr id="98" name="Ink 98">
                <a:extLst>
                  <a:ext uri="{FF2B5EF4-FFF2-40B4-BE49-F238E27FC236}">
                    <a16:creationId xmlns:a16="http://schemas.microsoft.com/office/drawing/2014/main" id="{B527181C-BBEB-F717-5423-DA74CCB0CBFE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44529" y="2311014"/>
                <a:ext cx="587202" cy="21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03" name="Ink 103">
                <a:extLst>
                  <a:ext uri="{FF2B5EF4-FFF2-40B4-BE49-F238E27FC236}">
                    <a16:creationId xmlns:a16="http://schemas.microsoft.com/office/drawing/2014/main" id="{DDF7BCFB-BECB-10D8-9694-FB216F3357E4}"/>
                  </a:ext>
                </a:extLst>
              </p14:cNvPr>
              <p14:cNvContentPartPr/>
              <p14:nvPr/>
            </p14:nvContentPartPr>
            <p14:xfrm>
              <a:off x="1272430" y="4240974"/>
              <a:ext cx="315000" cy="138600"/>
            </p14:xfrm>
          </p:contentPart>
        </mc:Choice>
        <mc:Fallback xmlns="">
          <p:pic>
            <p:nvPicPr>
              <p:cNvPr id="103" name="Ink 103">
                <a:extLst>
                  <a:ext uri="{FF2B5EF4-FFF2-40B4-BE49-F238E27FC236}">
                    <a16:creationId xmlns:a16="http://schemas.microsoft.com/office/drawing/2014/main" id="{DDF7BCFB-BECB-10D8-9694-FB216F3357E4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241435" y="4210094"/>
                <a:ext cx="376270" cy="19964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72" name="Ink 171">
                <a:extLst>
                  <a:ext uri="{FF2B5EF4-FFF2-40B4-BE49-F238E27FC236}">
                    <a16:creationId xmlns:a16="http://schemas.microsoft.com/office/drawing/2014/main" id="{C5CFA2F6-9BE8-6425-82F8-C3D5A04383EB}"/>
                  </a:ext>
                </a:extLst>
              </p14:cNvPr>
              <p14:cNvContentPartPr/>
              <p14:nvPr/>
            </p14:nvContentPartPr>
            <p14:xfrm>
              <a:off x="1850673" y="1921267"/>
              <a:ext cx="240120" cy="2398320"/>
            </p14:xfrm>
          </p:contentPart>
        </mc:Choice>
        <mc:Fallback xmlns="">
          <p:pic>
            <p:nvPicPr>
              <p:cNvPr id="172" name="Ink 171">
                <a:extLst>
                  <a:ext uri="{FF2B5EF4-FFF2-40B4-BE49-F238E27FC236}">
                    <a16:creationId xmlns:a16="http://schemas.microsoft.com/office/drawing/2014/main" id="{C5CFA2F6-9BE8-6425-82F8-C3D5A04383EB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819713" y="1890307"/>
                <a:ext cx="301320" cy="245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85" name="Ink 185">
                <a:extLst>
                  <a:ext uri="{FF2B5EF4-FFF2-40B4-BE49-F238E27FC236}">
                    <a16:creationId xmlns:a16="http://schemas.microsoft.com/office/drawing/2014/main" id="{8CF9BD6B-1677-DEFC-2F9B-6A9D785428F1}"/>
                  </a:ext>
                </a:extLst>
              </p14:cNvPr>
              <p14:cNvContentPartPr/>
              <p14:nvPr/>
            </p14:nvContentPartPr>
            <p14:xfrm>
              <a:off x="5852403" y="4042739"/>
              <a:ext cx="959760" cy="403920"/>
            </p14:xfrm>
          </p:contentPart>
        </mc:Choice>
        <mc:Fallback xmlns="">
          <p:pic>
            <p:nvPicPr>
              <p:cNvPr id="185" name="Ink 185">
                <a:extLst>
                  <a:ext uri="{FF2B5EF4-FFF2-40B4-BE49-F238E27FC236}">
                    <a16:creationId xmlns:a16="http://schemas.microsoft.com/office/drawing/2014/main" id="{8CF9BD6B-1677-DEFC-2F9B-6A9D785428F1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821431" y="4011807"/>
                <a:ext cx="1020983" cy="46506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10" name="Ink 210">
                <a:extLst>
                  <a:ext uri="{FF2B5EF4-FFF2-40B4-BE49-F238E27FC236}">
                    <a16:creationId xmlns:a16="http://schemas.microsoft.com/office/drawing/2014/main" id="{A08D312A-91CC-C59E-D102-DFA23FF42C02}"/>
                  </a:ext>
                </a:extLst>
              </p14:cNvPr>
              <p14:cNvContentPartPr/>
              <p14:nvPr/>
            </p14:nvContentPartPr>
            <p14:xfrm>
              <a:off x="4542363" y="4518659"/>
              <a:ext cx="627120" cy="281880"/>
            </p14:xfrm>
          </p:contentPart>
        </mc:Choice>
        <mc:Fallback xmlns="">
          <p:pic>
            <p:nvPicPr>
              <p:cNvPr id="210" name="Ink 210">
                <a:extLst>
                  <a:ext uri="{FF2B5EF4-FFF2-40B4-BE49-F238E27FC236}">
                    <a16:creationId xmlns:a16="http://schemas.microsoft.com/office/drawing/2014/main" id="{A08D312A-91CC-C59E-D102-DFA23FF42C02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511385" y="4487699"/>
                <a:ext cx="688355" cy="34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27" name="Ink 227">
                <a:extLst>
                  <a:ext uri="{FF2B5EF4-FFF2-40B4-BE49-F238E27FC236}">
                    <a16:creationId xmlns:a16="http://schemas.microsoft.com/office/drawing/2014/main" id="{5B61AA15-A00B-DCCE-F688-72D45F29F1B9}"/>
                  </a:ext>
                </a:extLst>
              </p14:cNvPr>
              <p14:cNvContentPartPr/>
              <p14:nvPr/>
            </p14:nvContentPartPr>
            <p14:xfrm>
              <a:off x="2028483" y="4244699"/>
              <a:ext cx="3452760" cy="481680"/>
            </p14:xfrm>
          </p:contentPart>
        </mc:Choice>
        <mc:Fallback xmlns="">
          <p:pic>
            <p:nvPicPr>
              <p:cNvPr id="227" name="Ink 227">
                <a:extLst>
                  <a:ext uri="{FF2B5EF4-FFF2-40B4-BE49-F238E27FC236}">
                    <a16:creationId xmlns:a16="http://schemas.microsoft.com/office/drawing/2014/main" id="{5B61AA15-A00B-DCCE-F688-72D45F29F1B9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997523" y="4213762"/>
                <a:ext cx="3513960" cy="54283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233" name="Ink 233">
                <a:extLst>
                  <a:ext uri="{FF2B5EF4-FFF2-40B4-BE49-F238E27FC236}">
                    <a16:creationId xmlns:a16="http://schemas.microsoft.com/office/drawing/2014/main" id="{9C3322E8-9742-74FB-6384-8384C6D6F0FA}"/>
                  </a:ext>
                </a:extLst>
              </p14:cNvPr>
              <p14:cNvContentPartPr/>
              <p14:nvPr/>
            </p14:nvContentPartPr>
            <p14:xfrm>
              <a:off x="3207483" y="4439459"/>
              <a:ext cx="581040" cy="184320"/>
            </p14:xfrm>
          </p:contentPart>
        </mc:Choice>
        <mc:Fallback xmlns="">
          <p:pic>
            <p:nvPicPr>
              <p:cNvPr id="233" name="Ink 233">
                <a:extLst>
                  <a:ext uri="{FF2B5EF4-FFF2-40B4-BE49-F238E27FC236}">
                    <a16:creationId xmlns:a16="http://schemas.microsoft.com/office/drawing/2014/main" id="{9C3322E8-9742-74FB-6384-8384C6D6F0FA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3176523" y="4408499"/>
                <a:ext cx="642240" cy="24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240" name="Ink 240">
                <a:extLst>
                  <a:ext uri="{FF2B5EF4-FFF2-40B4-BE49-F238E27FC236}">
                    <a16:creationId xmlns:a16="http://schemas.microsoft.com/office/drawing/2014/main" id="{C6BEE929-F381-8FDC-8CFC-49BB45A1E458}"/>
                  </a:ext>
                </a:extLst>
              </p14:cNvPr>
              <p14:cNvContentPartPr/>
              <p14:nvPr/>
            </p14:nvContentPartPr>
            <p14:xfrm>
              <a:off x="2651643" y="4729619"/>
              <a:ext cx="920880" cy="219960"/>
            </p14:xfrm>
          </p:contentPart>
        </mc:Choice>
        <mc:Fallback xmlns="">
          <p:pic>
            <p:nvPicPr>
              <p:cNvPr id="240" name="Ink 240">
                <a:extLst>
                  <a:ext uri="{FF2B5EF4-FFF2-40B4-BE49-F238E27FC236}">
                    <a16:creationId xmlns:a16="http://schemas.microsoft.com/office/drawing/2014/main" id="{C6BEE929-F381-8FDC-8CFC-49BB45A1E458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2620695" y="4698608"/>
                <a:ext cx="982056" cy="2812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250" name="Ink 250">
                <a:extLst>
                  <a:ext uri="{FF2B5EF4-FFF2-40B4-BE49-F238E27FC236}">
                    <a16:creationId xmlns:a16="http://schemas.microsoft.com/office/drawing/2014/main" id="{2CC55077-7C30-928C-66D7-E0ECF536CCC0}"/>
                  </a:ext>
                </a:extLst>
              </p14:cNvPr>
              <p14:cNvContentPartPr/>
              <p14:nvPr/>
            </p14:nvContentPartPr>
            <p14:xfrm>
              <a:off x="2733003" y="4152820"/>
              <a:ext cx="531720" cy="124200"/>
            </p14:xfrm>
          </p:contentPart>
        </mc:Choice>
        <mc:Fallback xmlns="">
          <p:pic>
            <p:nvPicPr>
              <p:cNvPr id="250" name="Ink 250">
                <a:extLst>
                  <a:ext uri="{FF2B5EF4-FFF2-40B4-BE49-F238E27FC236}">
                    <a16:creationId xmlns:a16="http://schemas.microsoft.com/office/drawing/2014/main" id="{2CC55077-7C30-928C-66D7-E0ECF536CCC0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2717513" y="4137385"/>
                <a:ext cx="562341" cy="154712"/>
              </a:xfrm>
              <a:prstGeom prst="rect">
                <a:avLst/>
              </a:prstGeom>
            </p:spPr>
          </p:pic>
        </mc:Fallback>
      </mc:AlternateContent>
      <p:grpSp>
        <p:nvGrpSpPr>
          <p:cNvPr id="303" name="Group 302">
            <a:extLst>
              <a:ext uri="{FF2B5EF4-FFF2-40B4-BE49-F238E27FC236}">
                <a16:creationId xmlns:a16="http://schemas.microsoft.com/office/drawing/2014/main" id="{DB7FF942-F7E6-B543-E07D-F0CBAAAE70E3}"/>
              </a:ext>
            </a:extLst>
          </p:cNvPr>
          <p:cNvGrpSpPr/>
          <p:nvPr/>
        </p:nvGrpSpPr>
        <p:grpSpPr>
          <a:xfrm>
            <a:off x="4489083" y="3827380"/>
            <a:ext cx="528120" cy="407160"/>
            <a:chOff x="6331955" y="2948764"/>
            <a:chExt cx="528120" cy="407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57" name="Ink 257">
                  <a:extLst>
                    <a:ext uri="{FF2B5EF4-FFF2-40B4-BE49-F238E27FC236}">
                      <a16:creationId xmlns:a16="http://schemas.microsoft.com/office/drawing/2014/main" id="{7A1CBAD5-CB67-99D9-24D5-DBFA752B6285}"/>
                    </a:ext>
                  </a:extLst>
                </p14:cNvPr>
                <p14:cNvContentPartPr/>
                <p14:nvPr/>
              </p14:nvContentPartPr>
              <p14:xfrm>
                <a:off x="6331955" y="2948764"/>
                <a:ext cx="528120" cy="407160"/>
              </p14:xfrm>
            </p:contentPart>
          </mc:Choice>
          <mc:Fallback xmlns="">
            <p:pic>
              <p:nvPicPr>
                <p:cNvPr id="257" name="Ink 257">
                  <a:extLst>
                    <a:ext uri="{FF2B5EF4-FFF2-40B4-BE49-F238E27FC236}">
                      <a16:creationId xmlns:a16="http://schemas.microsoft.com/office/drawing/2014/main" id="{7A1CBAD5-CB67-99D9-24D5-DBFA752B6285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6316464" y="2933284"/>
                  <a:ext cx="558741" cy="43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91" name="Ink 291">
                  <a:extLst>
                    <a:ext uri="{FF2B5EF4-FFF2-40B4-BE49-F238E27FC236}">
                      <a16:creationId xmlns:a16="http://schemas.microsoft.com/office/drawing/2014/main" id="{2816B37D-A19D-16CD-07D6-40758CD81D4F}"/>
                    </a:ext>
                  </a:extLst>
                </p14:cNvPr>
                <p14:cNvContentPartPr/>
                <p14:nvPr/>
              </p14:nvContentPartPr>
              <p14:xfrm>
                <a:off x="6360755" y="2973244"/>
                <a:ext cx="488880" cy="382680"/>
              </p14:xfrm>
            </p:contentPart>
          </mc:Choice>
          <mc:Fallback xmlns="">
            <p:pic>
              <p:nvPicPr>
                <p:cNvPr id="291" name="Ink 291">
                  <a:extLst>
                    <a:ext uri="{FF2B5EF4-FFF2-40B4-BE49-F238E27FC236}">
                      <a16:creationId xmlns:a16="http://schemas.microsoft.com/office/drawing/2014/main" id="{2816B37D-A19D-16CD-07D6-40758CD81D4F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6345264" y="2957779"/>
                  <a:ext cx="519503" cy="413251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2" name="Group 301">
            <a:extLst>
              <a:ext uri="{FF2B5EF4-FFF2-40B4-BE49-F238E27FC236}">
                <a16:creationId xmlns:a16="http://schemas.microsoft.com/office/drawing/2014/main" id="{B8107200-383E-16EE-E8CF-6B2B19F2A567}"/>
              </a:ext>
            </a:extLst>
          </p:cNvPr>
          <p:cNvGrpSpPr/>
          <p:nvPr/>
        </p:nvGrpSpPr>
        <p:grpSpPr>
          <a:xfrm>
            <a:off x="3349748" y="5812504"/>
            <a:ext cx="2958840" cy="585360"/>
            <a:chOff x="3349748" y="5812504"/>
            <a:chExt cx="2958840" cy="585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94" name="Ink 294">
                  <a:extLst>
                    <a:ext uri="{FF2B5EF4-FFF2-40B4-BE49-F238E27FC236}">
                      <a16:creationId xmlns:a16="http://schemas.microsoft.com/office/drawing/2014/main" id="{B3497A04-F271-EEF7-ED13-A4F993B18FDD}"/>
                    </a:ext>
                  </a:extLst>
                </p14:cNvPr>
                <p14:cNvContentPartPr/>
                <p14:nvPr/>
              </p14:nvContentPartPr>
              <p14:xfrm>
                <a:off x="3349748" y="5812504"/>
                <a:ext cx="2958840" cy="319320"/>
              </p14:xfrm>
            </p:contentPart>
          </mc:Choice>
          <mc:Fallback xmlns="">
            <p:pic>
              <p:nvPicPr>
                <p:cNvPr id="294" name="Ink 294">
                  <a:extLst>
                    <a:ext uri="{FF2B5EF4-FFF2-40B4-BE49-F238E27FC236}">
                      <a16:creationId xmlns:a16="http://schemas.microsoft.com/office/drawing/2014/main" id="{B3497A04-F271-EEF7-ED13-A4F993B18FDD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3308703" y="5771464"/>
                  <a:ext cx="3030489" cy="39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87E9E5AF-AA61-AC1F-42A6-DD297152EE3C}"/>
                    </a:ext>
                  </a:extLst>
                </p14:cNvPr>
                <p14:cNvContentPartPr/>
                <p14:nvPr/>
              </p14:nvContentPartPr>
              <p14:xfrm>
                <a:off x="4693268" y="6229744"/>
                <a:ext cx="339120" cy="168120"/>
              </p14:xfrm>
            </p:contentPart>
          </mc:Choice>
          <mc:Fallback xmlns=""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87E9E5AF-AA61-AC1F-42A6-DD297152EE3C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4662308" y="6198850"/>
                  <a:ext cx="400320" cy="229189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305" name="TextBox 304">
            <a:extLst>
              <a:ext uri="{FF2B5EF4-FFF2-40B4-BE49-F238E27FC236}">
                <a16:creationId xmlns:a16="http://schemas.microsoft.com/office/drawing/2014/main" id="{1EB7FD64-1F06-7E35-EF04-D6563BF1110C}"/>
              </a:ext>
            </a:extLst>
          </p:cNvPr>
          <p:cNvSpPr txBox="1"/>
          <p:nvPr/>
        </p:nvSpPr>
        <p:spPr>
          <a:xfrm>
            <a:off x="7251726" y="2126031"/>
            <a:ext cx="4171242" cy="153233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27432" rIns="27432">
            <a:spAutoFit/>
          </a:bodyPr>
          <a:lstStyle/>
          <a:p>
            <a:pPr algn="ctr"/>
            <a:r>
              <a:rPr lang="en-US" sz="2800" dirty="0"/>
              <a:t>How can we progress on this hypothetical evaluation of “generality”?  </a:t>
            </a:r>
          </a:p>
        </p:txBody>
      </p:sp>
    </p:spTree>
    <p:extLst>
      <p:ext uri="{BB962C8B-B14F-4D97-AF65-F5344CB8AC3E}">
        <p14:creationId xmlns:p14="http://schemas.microsoft.com/office/powerpoint/2010/main" val="6254484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00" advTm="0">
        <p159:morph option="byObject"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59551-C727-9EB5-60D0-6A735DD141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2476EE-4C16-0749-FF22-8927250679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Several ideas in the direction of maximizing </a:t>
            </a:r>
            <a:r>
              <a:rPr lang="en-US" dirty="0">
                <a:solidFill>
                  <a:srgbClr val="00B050"/>
                </a:solidFill>
              </a:rPr>
              <a:t>generality</a:t>
            </a:r>
            <a:r>
              <a:rPr lang="en-US" dirty="0"/>
              <a:t> and </a:t>
            </a:r>
            <a:r>
              <a:rPr lang="en-US" dirty="0">
                <a:solidFill>
                  <a:srgbClr val="00B050"/>
                </a:solidFill>
              </a:rPr>
              <a:t>control</a:t>
            </a:r>
            <a:r>
              <a:rPr lang="en-US" dirty="0"/>
              <a:t>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CF148C-35DE-C359-2D70-CC52094C6D8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pic>
        <p:nvPicPr>
          <p:cNvPr id="6" name="Google Shape;795;p81">
            <a:extLst>
              <a:ext uri="{FF2B5EF4-FFF2-40B4-BE49-F238E27FC236}">
                <a16:creationId xmlns:a16="http://schemas.microsoft.com/office/drawing/2014/main" id="{923D7C66-503E-7230-ADB6-7344C242DD6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92392" y="494125"/>
            <a:ext cx="1029444" cy="106756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5A3EF9D-1A21-6FB9-BCE1-D70282CA169D}"/>
              </a:ext>
            </a:extLst>
          </p:cNvPr>
          <p:cNvSpPr/>
          <p:nvPr/>
        </p:nvSpPr>
        <p:spPr>
          <a:xfrm>
            <a:off x="636035" y="2939281"/>
            <a:ext cx="3280877" cy="2369698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Instruction-tuning</a:t>
            </a:r>
            <a:br>
              <a:rPr lang="en-US" sz="3200" dirty="0"/>
            </a:br>
            <a:endParaRPr lang="en-US" sz="3200" dirty="0"/>
          </a:p>
          <a:p>
            <a:pPr algn="ctr"/>
            <a:r>
              <a:rPr lang="en-US" sz="2000" dirty="0"/>
              <a:t>Wang+ 2022, Mishra+ 2022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B2C592B-3EE6-623F-48A6-3CE4B8F982D5}"/>
              </a:ext>
            </a:extLst>
          </p:cNvPr>
          <p:cNvSpPr/>
          <p:nvPr/>
        </p:nvSpPr>
        <p:spPr>
          <a:xfrm>
            <a:off x="8328984" y="2939281"/>
            <a:ext cx="3280877" cy="2369698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Sampling from language models </a:t>
            </a:r>
          </a:p>
          <a:p>
            <a:pPr algn="ctr"/>
            <a:endParaRPr lang="en-US" sz="3200" dirty="0"/>
          </a:p>
          <a:p>
            <a:pPr algn="ctr"/>
            <a:r>
              <a:rPr lang="en-US" sz="2000" dirty="0"/>
              <a:t>Qin+ 2022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76959E27-759A-3425-F4F0-408F3827CDE9}"/>
              </a:ext>
            </a:extLst>
          </p:cNvPr>
          <p:cNvSpPr/>
          <p:nvPr/>
        </p:nvSpPr>
        <p:spPr>
          <a:xfrm>
            <a:off x="4458860" y="2951046"/>
            <a:ext cx="3280877" cy="2369698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Communication with AI agents</a:t>
            </a:r>
          </a:p>
          <a:p>
            <a:pPr algn="ctr"/>
            <a:endParaRPr lang="en-US" sz="3200" dirty="0"/>
          </a:p>
          <a:p>
            <a:pPr algn="ctr"/>
            <a:r>
              <a:rPr lang="en-US" sz="2000" dirty="0" err="1"/>
              <a:t>Khot</a:t>
            </a:r>
            <a:r>
              <a:rPr lang="en-US" sz="2000" dirty="0"/>
              <a:t>+ 2021, </a:t>
            </a:r>
            <a:r>
              <a:rPr lang="en-US" sz="2000" dirty="0" err="1"/>
              <a:t>Khot</a:t>
            </a:r>
            <a:r>
              <a:rPr lang="en-US" sz="2000" dirty="0"/>
              <a:t>+ 2022</a:t>
            </a:r>
          </a:p>
        </p:txBody>
      </p:sp>
    </p:spTree>
    <p:extLst>
      <p:ext uri="{BB962C8B-B14F-4D97-AF65-F5344CB8AC3E}">
        <p14:creationId xmlns:p14="http://schemas.microsoft.com/office/powerpoint/2010/main" val="29939879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00" advTm="0">
        <p159:morph option="byObject"/>
      </p:transition>
    </mc:Choice>
    <mc:Fallback xmlns="">
      <p:transition spd="med" advTm="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59551-C727-9EB5-60D0-6A735DD141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2476EE-4C16-0749-FF22-8927250679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Several ideas in the direction of maximizing </a:t>
            </a:r>
            <a:r>
              <a:rPr lang="en-US" dirty="0">
                <a:solidFill>
                  <a:srgbClr val="00B050"/>
                </a:solidFill>
              </a:rPr>
              <a:t>generality</a:t>
            </a:r>
            <a:r>
              <a:rPr lang="en-US" dirty="0"/>
              <a:t> and </a:t>
            </a:r>
            <a:r>
              <a:rPr lang="en-US" dirty="0">
                <a:solidFill>
                  <a:srgbClr val="00B050"/>
                </a:solidFill>
              </a:rPr>
              <a:t>control</a:t>
            </a:r>
            <a:r>
              <a:rPr lang="en-US" dirty="0"/>
              <a:t>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CF148C-35DE-C359-2D70-CC52094C6D8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pic>
        <p:nvPicPr>
          <p:cNvPr id="6" name="Google Shape;795;p81">
            <a:extLst>
              <a:ext uri="{FF2B5EF4-FFF2-40B4-BE49-F238E27FC236}">
                <a16:creationId xmlns:a16="http://schemas.microsoft.com/office/drawing/2014/main" id="{923D7C66-503E-7230-ADB6-7344C242DD6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92392" y="494125"/>
            <a:ext cx="1029444" cy="106756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5A3EF9D-1A21-6FB9-BCE1-D70282CA169D}"/>
              </a:ext>
            </a:extLst>
          </p:cNvPr>
          <p:cNvSpPr/>
          <p:nvPr/>
        </p:nvSpPr>
        <p:spPr>
          <a:xfrm>
            <a:off x="636035" y="2939281"/>
            <a:ext cx="3280877" cy="2369698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Instruction-tuning</a:t>
            </a:r>
            <a:br>
              <a:rPr lang="en-US" sz="3200" dirty="0"/>
            </a:br>
            <a:endParaRPr lang="en-US" sz="3200" dirty="0"/>
          </a:p>
          <a:p>
            <a:pPr algn="ctr"/>
            <a:r>
              <a:rPr lang="en-US" sz="2000" dirty="0"/>
              <a:t>Wang+ 2022, Mishra+ 2022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B2C592B-3EE6-623F-48A6-3CE4B8F982D5}"/>
              </a:ext>
            </a:extLst>
          </p:cNvPr>
          <p:cNvSpPr/>
          <p:nvPr/>
        </p:nvSpPr>
        <p:spPr>
          <a:xfrm>
            <a:off x="8328984" y="2939281"/>
            <a:ext cx="3280877" cy="2369698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Sampling from language models </a:t>
            </a:r>
          </a:p>
          <a:p>
            <a:pPr algn="ctr"/>
            <a:endParaRPr lang="en-US" sz="3200" dirty="0"/>
          </a:p>
          <a:p>
            <a:pPr algn="ctr"/>
            <a:r>
              <a:rPr lang="en-US" sz="2000" dirty="0"/>
              <a:t>Qin+ 2022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76959E27-759A-3425-F4F0-408F3827CDE9}"/>
              </a:ext>
            </a:extLst>
          </p:cNvPr>
          <p:cNvSpPr/>
          <p:nvPr/>
        </p:nvSpPr>
        <p:spPr>
          <a:xfrm>
            <a:off x="4458860" y="2951046"/>
            <a:ext cx="3280877" cy="2369698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Communication with AI agents</a:t>
            </a:r>
          </a:p>
          <a:p>
            <a:pPr algn="ctr"/>
            <a:endParaRPr lang="en-US" sz="3200" dirty="0"/>
          </a:p>
          <a:p>
            <a:pPr algn="ctr"/>
            <a:r>
              <a:rPr lang="en-US" sz="2000" dirty="0" err="1"/>
              <a:t>Khot</a:t>
            </a:r>
            <a:r>
              <a:rPr lang="en-US" sz="2000" dirty="0"/>
              <a:t>+ 2021, </a:t>
            </a:r>
            <a:r>
              <a:rPr lang="en-US" sz="2000" dirty="0" err="1"/>
              <a:t>Khot</a:t>
            </a:r>
            <a:r>
              <a:rPr lang="en-US" sz="2000" dirty="0"/>
              <a:t>+ 2022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11329DF-74B6-DA76-4894-79B6C56668D8}"/>
              </a:ext>
            </a:extLst>
          </p:cNvPr>
          <p:cNvSpPr/>
          <p:nvPr/>
        </p:nvSpPr>
        <p:spPr>
          <a:xfrm>
            <a:off x="4114800" y="2379785"/>
            <a:ext cx="7842738" cy="3540369"/>
          </a:xfrm>
          <a:prstGeom prst="rect">
            <a:avLst/>
          </a:prstGeom>
          <a:solidFill>
            <a:srgbClr val="FFFFFF">
              <a:alpha val="5764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04237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00" advTm="0">
        <p159:morph option="byObject"/>
      </p:transition>
    </mc:Choice>
    <mc:Fallback xmlns="">
      <p:transition spd="med" advTm="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A61BCC2-77D6-FB47-A980-2FE3337ED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Language Tasks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6D39CF1-A99D-5A43-A9E4-C99A89A576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are many other jobs that we can accomplish via language.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C2D4A82-3864-7D44-80CD-D7BA858FFA42}"/>
              </a:ext>
            </a:extLst>
          </p:cNvPr>
          <p:cNvSpPr/>
          <p:nvPr/>
        </p:nvSpPr>
        <p:spPr>
          <a:xfrm>
            <a:off x="1491099" y="4387639"/>
            <a:ext cx="319514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Pronoun</a:t>
            </a:r>
            <a:br>
              <a:rPr lang="en-US" b="1" dirty="0"/>
            </a:br>
            <a:r>
              <a:rPr lang="en-US" b="1" dirty="0"/>
              <a:t>Resolution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0B2A4AF-7DAC-6E4E-A193-AED976A23C6A}"/>
              </a:ext>
            </a:extLst>
          </p:cNvPr>
          <p:cNvSpPr/>
          <p:nvPr/>
        </p:nvSpPr>
        <p:spPr>
          <a:xfrm>
            <a:off x="989087" y="5071411"/>
            <a:ext cx="4095369" cy="4648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i="1" dirty="0"/>
              <a:t>“Jack fired James but he did not regret it.”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2697D0F-1770-F548-A490-A55D065178F5}"/>
              </a:ext>
            </a:extLst>
          </p:cNvPr>
          <p:cNvSpPr/>
          <p:nvPr/>
        </p:nvSpPr>
        <p:spPr>
          <a:xfrm>
            <a:off x="4930882" y="5071411"/>
            <a:ext cx="2678139" cy="4648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i="1" dirty="0"/>
              <a:t>“ … he does not regret.”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36BC8FB-7802-9041-8ADD-0C59939292A5}"/>
              </a:ext>
            </a:extLst>
          </p:cNvPr>
          <p:cNvSpPr/>
          <p:nvPr/>
        </p:nvSpPr>
        <p:spPr>
          <a:xfrm>
            <a:off x="4725028" y="4387332"/>
            <a:ext cx="319514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Grammar</a:t>
            </a:r>
            <a:br>
              <a:rPr lang="en-US" b="1" dirty="0"/>
            </a:br>
            <a:r>
              <a:rPr lang="en-US" b="1" dirty="0"/>
              <a:t>Check</a:t>
            </a:r>
          </a:p>
        </p:txBody>
      </p:sp>
      <p:pic>
        <p:nvPicPr>
          <p:cNvPr id="12" name="Picture 4" descr="Arabic Translation Challenges &amp;amp; How to Overcome Them | Tarjama">
            <a:extLst>
              <a:ext uri="{FF2B5EF4-FFF2-40B4-BE49-F238E27FC236}">
                <a16:creationId xmlns:a16="http://schemas.microsoft.com/office/drawing/2014/main" id="{44E646FD-627C-6941-B28D-044C6210C4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24" t="-849" r="7933" b="1190"/>
          <a:stretch/>
        </p:blipFill>
        <p:spPr bwMode="auto">
          <a:xfrm>
            <a:off x="5388429" y="2841218"/>
            <a:ext cx="1917467" cy="1480922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16DC11AB-3D25-B64C-AED8-6B67420D6B70}"/>
              </a:ext>
            </a:extLst>
          </p:cNvPr>
          <p:cNvSpPr/>
          <p:nvPr/>
        </p:nvSpPr>
        <p:spPr>
          <a:xfrm>
            <a:off x="7718095" y="4387639"/>
            <a:ext cx="319514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Summary</a:t>
            </a:r>
          </a:p>
          <a:p>
            <a:pPr algn="ctr"/>
            <a:r>
              <a:rPr lang="en-US" b="1" dirty="0"/>
              <a:t>Generation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B98761B-74A8-8A49-9B86-B05A812E82D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722" r="11814"/>
          <a:stretch/>
        </p:blipFill>
        <p:spPr>
          <a:xfrm>
            <a:off x="8501429" y="2841218"/>
            <a:ext cx="1693792" cy="148827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9" name="Slide Number Placeholder 3">
            <a:extLst>
              <a:ext uri="{FF2B5EF4-FFF2-40B4-BE49-F238E27FC236}">
                <a16:creationId xmlns:a16="http://schemas.microsoft.com/office/drawing/2014/main" id="{0CE09880-7DB5-FF4A-9CF9-BE99CB489C9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661775" y="6361113"/>
            <a:ext cx="530225" cy="365125"/>
          </a:xfrm>
        </p:spPr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pic>
        <p:nvPicPr>
          <p:cNvPr id="1026" name="Picture 2" descr="Student Writing Clipart - Png Download - Full Size Clipart (#3472467) -  PinClipart">
            <a:extLst>
              <a:ext uri="{FF2B5EF4-FFF2-40B4-BE49-F238E27FC236}">
                <a16:creationId xmlns:a16="http://schemas.microsoft.com/office/drawing/2014/main" id="{0C57CD1B-05EB-7C4A-9FD2-265CAAD03D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603" t="-191" r="-6603" b="1284"/>
          <a:stretch/>
        </p:blipFill>
        <p:spPr bwMode="auto">
          <a:xfrm>
            <a:off x="2232846" y="2906409"/>
            <a:ext cx="1917467" cy="1480923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0B154730-A3C1-9C44-B6A2-86E62F0EFD46}"/>
              </a:ext>
            </a:extLst>
          </p:cNvPr>
          <p:cNvSpPr/>
          <p:nvPr/>
        </p:nvSpPr>
        <p:spPr>
          <a:xfrm>
            <a:off x="3070669" y="5220284"/>
            <a:ext cx="266177" cy="265164"/>
          </a:xfrm>
          <a:prstGeom prst="roundRect">
            <a:avLst/>
          </a:prstGeom>
          <a:solidFill>
            <a:srgbClr val="FF0000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6007439C-5E87-A54A-AB79-7D7B11BBB1B5}"/>
              </a:ext>
            </a:extLst>
          </p:cNvPr>
          <p:cNvSpPr/>
          <p:nvPr/>
        </p:nvSpPr>
        <p:spPr>
          <a:xfrm>
            <a:off x="1233763" y="5220284"/>
            <a:ext cx="395879" cy="265164"/>
          </a:xfrm>
          <a:prstGeom prst="roundRect">
            <a:avLst/>
          </a:prstGeom>
          <a:solidFill>
            <a:srgbClr val="FF0000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" name="Curved Connector 7">
            <a:extLst>
              <a:ext uri="{FF2B5EF4-FFF2-40B4-BE49-F238E27FC236}">
                <a16:creationId xmlns:a16="http://schemas.microsoft.com/office/drawing/2014/main" id="{E65A1894-1D77-0246-B29F-2EC1715F49F6}"/>
              </a:ext>
            </a:extLst>
          </p:cNvPr>
          <p:cNvCxnSpPr>
            <a:stCxn id="2" idx="2"/>
            <a:endCxn id="22" idx="2"/>
          </p:cNvCxnSpPr>
          <p:nvPr/>
        </p:nvCxnSpPr>
        <p:spPr>
          <a:xfrm rot="5400000">
            <a:off x="2317731" y="4599421"/>
            <a:ext cx="12700" cy="1772055"/>
          </a:xfrm>
          <a:prstGeom prst="curvedConnector3">
            <a:avLst>
              <a:gd name="adj1" fmla="val 1800000"/>
            </a:avLst>
          </a:prstGeom>
          <a:ln w="19050">
            <a:solidFill>
              <a:srgbClr val="C00000">
                <a:alpha val="38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E211D57-EC68-D346-B0F8-8F94B59D29ED}"/>
              </a:ext>
            </a:extLst>
          </p:cNvPr>
          <p:cNvCxnSpPr>
            <a:cxnSpLocks/>
          </p:cNvCxnSpPr>
          <p:nvPr/>
        </p:nvCxnSpPr>
        <p:spPr>
          <a:xfrm flipH="1">
            <a:off x="5639894" y="5237631"/>
            <a:ext cx="581112" cy="367682"/>
          </a:xfrm>
          <a:prstGeom prst="straightConnector1">
            <a:avLst/>
          </a:prstGeom>
          <a:ln w="25400">
            <a:solidFill>
              <a:srgbClr val="C00000">
                <a:alpha val="52000"/>
              </a:srgbClr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96634FEB-081B-A546-9DB8-A4F7842DD331}"/>
              </a:ext>
            </a:extLst>
          </p:cNvPr>
          <p:cNvSpPr/>
          <p:nvPr/>
        </p:nvSpPr>
        <p:spPr>
          <a:xfrm>
            <a:off x="5400566" y="5558721"/>
            <a:ext cx="155363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i="1" dirty="0">
                <a:solidFill>
                  <a:srgbClr val="C00000"/>
                </a:solidFill>
              </a:rPr>
              <a:t>not grammatical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6896D0D-2FB5-A840-8FA3-5B28144752F4}"/>
              </a:ext>
            </a:extLst>
          </p:cNvPr>
          <p:cNvSpPr/>
          <p:nvPr/>
        </p:nvSpPr>
        <p:spPr>
          <a:xfrm>
            <a:off x="8861939" y="5350298"/>
            <a:ext cx="26193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i="1" dirty="0"/>
              <a:t>“In summary, Jack ….”</a:t>
            </a:r>
          </a:p>
        </p:txBody>
      </p:sp>
      <p:pic>
        <p:nvPicPr>
          <p:cNvPr id="29" name="Picture 6" descr="How to duplicate a document">
            <a:extLst>
              <a:ext uri="{FF2B5EF4-FFF2-40B4-BE49-F238E27FC236}">
                <a16:creationId xmlns:a16="http://schemas.microsoft.com/office/drawing/2014/main" id="{BD19C413-49D0-C945-A36E-FB92E084AA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3882" y="5160214"/>
            <a:ext cx="526550" cy="668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Right Arrow 29">
            <a:extLst>
              <a:ext uri="{FF2B5EF4-FFF2-40B4-BE49-F238E27FC236}">
                <a16:creationId xmlns:a16="http://schemas.microsoft.com/office/drawing/2014/main" id="{2D7EDEC5-0DBC-0345-B11B-BD7E1F548B34}"/>
              </a:ext>
            </a:extLst>
          </p:cNvPr>
          <p:cNvSpPr/>
          <p:nvPr/>
        </p:nvSpPr>
        <p:spPr>
          <a:xfrm>
            <a:off x="8888552" y="5345588"/>
            <a:ext cx="395239" cy="279720"/>
          </a:xfrm>
          <a:prstGeom prst="rightArrow">
            <a:avLst/>
          </a:prstGeom>
          <a:solidFill>
            <a:schemeClr val="tx1">
              <a:alpha val="34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9231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00" advTm="0">
        <p159:morph option="byObject"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/>
      <p:bldP spid="10" grpId="0"/>
      <p:bldP spid="14" grpId="0"/>
      <p:bldP spid="2" grpId="0" animBg="1"/>
      <p:bldP spid="22" grpId="0" animBg="1"/>
      <p:bldP spid="25" grpId="0"/>
      <p:bldP spid="28" grpId="0"/>
      <p:bldP spid="3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C2D4A82-3864-7D44-80CD-D7BA858FFA42}"/>
              </a:ext>
            </a:extLst>
          </p:cNvPr>
          <p:cNvSpPr/>
          <p:nvPr/>
        </p:nvSpPr>
        <p:spPr>
          <a:xfrm>
            <a:off x="2733472" y="2832297"/>
            <a:ext cx="19881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Pronoun</a:t>
            </a:r>
            <a:br>
              <a:rPr lang="en-US" b="1" dirty="0"/>
            </a:br>
            <a:r>
              <a:rPr lang="en-US" b="1" dirty="0"/>
              <a:t>Resolution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36BC8FB-7802-9041-8ADD-0C59939292A5}"/>
              </a:ext>
            </a:extLst>
          </p:cNvPr>
          <p:cNvSpPr/>
          <p:nvPr/>
        </p:nvSpPr>
        <p:spPr>
          <a:xfrm>
            <a:off x="4692324" y="2831990"/>
            <a:ext cx="319514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Grammar</a:t>
            </a:r>
            <a:br>
              <a:rPr lang="en-US" b="1" dirty="0"/>
            </a:br>
            <a:r>
              <a:rPr lang="en-US" b="1" dirty="0"/>
              <a:t>Check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6DC11AB-3D25-B64C-AED8-6B67420D6B70}"/>
              </a:ext>
            </a:extLst>
          </p:cNvPr>
          <p:cNvSpPr/>
          <p:nvPr/>
        </p:nvSpPr>
        <p:spPr>
          <a:xfrm>
            <a:off x="7753488" y="2832297"/>
            <a:ext cx="19881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Summary</a:t>
            </a:r>
          </a:p>
          <a:p>
            <a:pPr algn="ctr"/>
            <a:r>
              <a:rPr lang="en-US" b="1" dirty="0"/>
              <a:t>Generation</a:t>
            </a:r>
          </a:p>
        </p:txBody>
      </p:sp>
      <p:sp>
        <p:nvSpPr>
          <p:cNvPr id="19" name="Slide Number Placeholder 3">
            <a:extLst>
              <a:ext uri="{FF2B5EF4-FFF2-40B4-BE49-F238E27FC236}">
                <a16:creationId xmlns:a16="http://schemas.microsoft.com/office/drawing/2014/main" id="{0CE09880-7DB5-FF4A-9CF9-BE99CB489C9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661775" y="6361113"/>
            <a:ext cx="530225" cy="365125"/>
          </a:xfrm>
        </p:spPr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3E20FFE-3F38-0D4C-9C9C-0F478F5C77BB}"/>
              </a:ext>
            </a:extLst>
          </p:cNvPr>
          <p:cNvSpPr/>
          <p:nvPr/>
        </p:nvSpPr>
        <p:spPr>
          <a:xfrm>
            <a:off x="4136273" y="2425271"/>
            <a:ext cx="265086" cy="260896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D1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47A0F94-DB2C-7C4E-A1EA-9916E9AEC1CA}"/>
              </a:ext>
            </a:extLst>
          </p:cNvPr>
          <p:cNvSpPr/>
          <p:nvPr/>
        </p:nvSpPr>
        <p:spPr>
          <a:xfrm>
            <a:off x="8053867" y="2410656"/>
            <a:ext cx="265086" cy="260896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D3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298F0FEC-CE49-1547-B9FC-203DB7AD7989}"/>
              </a:ext>
            </a:extLst>
          </p:cNvPr>
          <p:cNvSpPr/>
          <p:nvPr/>
        </p:nvSpPr>
        <p:spPr>
          <a:xfrm>
            <a:off x="6092907" y="2410656"/>
            <a:ext cx="265086" cy="260896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D2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307277F-B20F-DE42-BA93-FCEA7EC62878}"/>
              </a:ext>
            </a:extLst>
          </p:cNvPr>
          <p:cNvSpPr/>
          <p:nvPr/>
        </p:nvSpPr>
        <p:spPr>
          <a:xfrm>
            <a:off x="4066398" y="706288"/>
            <a:ext cx="443435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tasks with </a:t>
            </a:r>
            <a:br>
              <a:rPr lang="en-US" sz="1600" dirty="0"/>
            </a:br>
            <a:r>
              <a:rPr lang="en-US" sz="1600" dirty="0"/>
              <a:t>language input/output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ounded Rectangular Callout 1">
                <a:extLst>
                  <a:ext uri="{FF2B5EF4-FFF2-40B4-BE49-F238E27FC236}">
                    <a16:creationId xmlns:a16="http://schemas.microsoft.com/office/drawing/2014/main" id="{BE5A758F-AB92-EB2F-FBDD-942C22EF327C}"/>
                  </a:ext>
                </a:extLst>
              </p:cNvPr>
              <p:cNvSpPr/>
              <p:nvPr/>
            </p:nvSpPr>
            <p:spPr>
              <a:xfrm>
                <a:off x="3438832" y="3777804"/>
                <a:ext cx="508018" cy="238363"/>
              </a:xfrm>
              <a:prstGeom prst="wedgeRoundRectCallout">
                <a:avLst>
                  <a:gd name="adj1" fmla="val 40581"/>
                  <a:gd name="adj2" fmla="val -136483"/>
                  <a:gd name="adj3" fmla="val 16667"/>
                </a:avLst>
              </a:prstGeom>
              <a:solidFill>
                <a:schemeClr val="bg1">
                  <a:lumMod val="85000"/>
                  <a:alpha val="69804"/>
                </a:schemeClr>
              </a:solidFill>
            </p:spPr>
            <p:txBody>
              <a:bodyPr wrap="square" lIns="0" tIns="0" rIns="0" bIns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𝓓</m:t>
                          </m:r>
                        </m:e>
                        <m:sub>
                          <m:r>
                            <a:rPr lang="en-US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1400" b="1" dirty="0"/>
              </a:p>
            </p:txBody>
          </p:sp>
        </mc:Choice>
        <mc:Fallback xmlns="">
          <p:sp>
            <p:nvSpPr>
              <p:cNvPr id="2" name="Rounded Rectangular Callout 1">
                <a:extLst>
                  <a:ext uri="{FF2B5EF4-FFF2-40B4-BE49-F238E27FC236}">
                    <a16:creationId xmlns:a16="http://schemas.microsoft.com/office/drawing/2014/main" id="{BE5A758F-AB92-EB2F-FBDD-942C22EF32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8832" y="3777804"/>
                <a:ext cx="508018" cy="238363"/>
              </a:xfrm>
              <a:prstGeom prst="wedgeRoundRectCallout">
                <a:avLst>
                  <a:gd name="adj1" fmla="val 40581"/>
                  <a:gd name="adj2" fmla="val -136483"/>
                  <a:gd name="adj3" fmla="val 16667"/>
                </a:avLst>
              </a:prstGeom>
              <a:blipFill>
                <a:blip r:embed="rId3"/>
                <a:stretch>
                  <a:fillRect b="-41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ounded Rectangular Callout 2">
                <a:extLst>
                  <a:ext uri="{FF2B5EF4-FFF2-40B4-BE49-F238E27FC236}">
                    <a16:creationId xmlns:a16="http://schemas.microsoft.com/office/drawing/2014/main" id="{1881F99D-84E6-CBFA-5609-8B96E006FAD3}"/>
                  </a:ext>
                </a:extLst>
              </p:cNvPr>
              <p:cNvSpPr/>
              <p:nvPr/>
            </p:nvSpPr>
            <p:spPr>
              <a:xfrm>
                <a:off x="8714141" y="3856630"/>
                <a:ext cx="508018" cy="238363"/>
              </a:xfrm>
              <a:prstGeom prst="wedgeRoundRectCallout">
                <a:avLst>
                  <a:gd name="adj1" fmla="val -37987"/>
                  <a:gd name="adj2" fmla="val -128870"/>
                  <a:gd name="adj3" fmla="val 16667"/>
                </a:avLst>
              </a:prstGeom>
              <a:solidFill>
                <a:schemeClr val="bg1">
                  <a:lumMod val="85000"/>
                  <a:alpha val="69804"/>
                </a:schemeClr>
              </a:solidFill>
            </p:spPr>
            <p:txBody>
              <a:bodyPr wrap="square" lIns="0" tIns="0" rIns="0" bIns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𝓓</m:t>
                          </m:r>
                        </m:e>
                        <m:sub>
                          <m:r>
                            <a:rPr lang="en-US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sz="1400" b="1" dirty="0"/>
              </a:p>
            </p:txBody>
          </p:sp>
        </mc:Choice>
        <mc:Fallback xmlns="">
          <p:sp>
            <p:nvSpPr>
              <p:cNvPr id="3" name="Rounded Rectangular Callout 2">
                <a:extLst>
                  <a:ext uri="{FF2B5EF4-FFF2-40B4-BE49-F238E27FC236}">
                    <a16:creationId xmlns:a16="http://schemas.microsoft.com/office/drawing/2014/main" id="{1881F99D-84E6-CBFA-5609-8B96E006FA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4141" y="3856630"/>
                <a:ext cx="508018" cy="238363"/>
              </a:xfrm>
              <a:prstGeom prst="wedgeRoundRectCallout">
                <a:avLst>
                  <a:gd name="adj1" fmla="val -37987"/>
                  <a:gd name="adj2" fmla="val -128870"/>
                  <a:gd name="adj3" fmla="val 16667"/>
                </a:avLst>
              </a:prstGeom>
              <a:blipFill>
                <a:blip r:embed="rId4"/>
                <a:stretch>
                  <a:fillRect b="-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ular Callout 3">
                <a:extLst>
                  <a:ext uri="{FF2B5EF4-FFF2-40B4-BE49-F238E27FC236}">
                    <a16:creationId xmlns:a16="http://schemas.microsoft.com/office/drawing/2014/main" id="{DC9877CD-5287-E9BF-1BAC-8C827E14AB6C}"/>
                  </a:ext>
                </a:extLst>
              </p:cNvPr>
              <p:cNvSpPr/>
              <p:nvPr/>
            </p:nvSpPr>
            <p:spPr>
              <a:xfrm>
                <a:off x="6091097" y="3856631"/>
                <a:ext cx="508018" cy="238363"/>
              </a:xfrm>
              <a:prstGeom prst="wedgeRoundRectCallout">
                <a:avLst>
                  <a:gd name="adj1" fmla="val -10845"/>
                  <a:gd name="adj2" fmla="val -147138"/>
                  <a:gd name="adj3" fmla="val 16667"/>
                </a:avLst>
              </a:prstGeom>
              <a:solidFill>
                <a:schemeClr val="bg1">
                  <a:lumMod val="85000"/>
                  <a:alpha val="69804"/>
                </a:schemeClr>
              </a:solidFill>
            </p:spPr>
            <p:txBody>
              <a:bodyPr wrap="square" lIns="0" tIns="0" rIns="0" bIns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𝓓</m:t>
                          </m:r>
                        </m:e>
                        <m:sub>
                          <m:r>
                            <a:rPr lang="en-US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1400" b="1" dirty="0"/>
              </a:p>
            </p:txBody>
          </p:sp>
        </mc:Choice>
        <mc:Fallback xmlns="">
          <p:sp>
            <p:nvSpPr>
              <p:cNvPr id="4" name="Rounded Rectangular Callout 3">
                <a:extLst>
                  <a:ext uri="{FF2B5EF4-FFF2-40B4-BE49-F238E27FC236}">
                    <a16:creationId xmlns:a16="http://schemas.microsoft.com/office/drawing/2014/main" id="{DC9877CD-5287-E9BF-1BAC-8C827E14AB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1097" y="3856631"/>
                <a:ext cx="508018" cy="238363"/>
              </a:xfrm>
              <a:prstGeom prst="wedgeRoundRectCallout">
                <a:avLst>
                  <a:gd name="adj1" fmla="val -10845"/>
                  <a:gd name="adj2" fmla="val -147138"/>
                  <a:gd name="adj3" fmla="val 16667"/>
                </a:avLst>
              </a:prstGeom>
              <a:blipFill>
                <a:blip r:embed="rId5"/>
                <a:stretch>
                  <a:fillRect b="-38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Left Arrow 4">
            <a:extLst>
              <a:ext uri="{FF2B5EF4-FFF2-40B4-BE49-F238E27FC236}">
                <a16:creationId xmlns:a16="http://schemas.microsoft.com/office/drawing/2014/main" id="{758ACFE1-00D4-8FB4-39EE-296C7261DF4D}"/>
              </a:ext>
            </a:extLst>
          </p:cNvPr>
          <p:cNvSpPr/>
          <p:nvPr/>
        </p:nvSpPr>
        <p:spPr>
          <a:xfrm rot="17991584">
            <a:off x="3238440" y="4289651"/>
            <a:ext cx="398568" cy="100584"/>
          </a:xfrm>
          <a:custGeom>
            <a:avLst/>
            <a:gdLst>
              <a:gd name="connsiteX0" fmla="*/ 0 w 398568"/>
              <a:gd name="connsiteY0" fmla="*/ 50292 h 100584"/>
              <a:gd name="connsiteX1" fmla="*/ 72317 w 398568"/>
              <a:gd name="connsiteY1" fmla="*/ 0 h 100584"/>
              <a:gd name="connsiteX2" fmla="*/ 72317 w 398568"/>
              <a:gd name="connsiteY2" fmla="*/ 43899 h 100584"/>
              <a:gd name="connsiteX3" fmla="*/ 398568 w 398568"/>
              <a:gd name="connsiteY3" fmla="*/ 43899 h 100584"/>
              <a:gd name="connsiteX4" fmla="*/ 398568 w 398568"/>
              <a:gd name="connsiteY4" fmla="*/ 56685 h 100584"/>
              <a:gd name="connsiteX5" fmla="*/ 72317 w 398568"/>
              <a:gd name="connsiteY5" fmla="*/ 56685 h 100584"/>
              <a:gd name="connsiteX6" fmla="*/ 72317 w 398568"/>
              <a:gd name="connsiteY6" fmla="*/ 100584 h 100584"/>
              <a:gd name="connsiteX7" fmla="*/ 0 w 398568"/>
              <a:gd name="connsiteY7" fmla="*/ 50292 h 100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98568" h="100584" extrusionOk="0">
                <a:moveTo>
                  <a:pt x="0" y="50292"/>
                </a:moveTo>
                <a:cubicBezTo>
                  <a:pt x="26507" y="26551"/>
                  <a:pt x="56736" y="11083"/>
                  <a:pt x="72317" y="0"/>
                </a:cubicBezTo>
                <a:cubicBezTo>
                  <a:pt x="72537" y="18938"/>
                  <a:pt x="72157" y="32884"/>
                  <a:pt x="72317" y="43899"/>
                </a:cubicBezTo>
                <a:cubicBezTo>
                  <a:pt x="195428" y="29331"/>
                  <a:pt x="324012" y="71445"/>
                  <a:pt x="398568" y="43899"/>
                </a:cubicBezTo>
                <a:cubicBezTo>
                  <a:pt x="399464" y="48438"/>
                  <a:pt x="397292" y="50315"/>
                  <a:pt x="398568" y="56685"/>
                </a:cubicBezTo>
                <a:cubicBezTo>
                  <a:pt x="276758" y="83059"/>
                  <a:pt x="194104" y="37469"/>
                  <a:pt x="72317" y="56685"/>
                </a:cubicBezTo>
                <a:cubicBezTo>
                  <a:pt x="72752" y="75372"/>
                  <a:pt x="71116" y="84755"/>
                  <a:pt x="72317" y="100584"/>
                </a:cubicBezTo>
                <a:cubicBezTo>
                  <a:pt x="47839" y="91315"/>
                  <a:pt x="23523" y="57972"/>
                  <a:pt x="0" y="50292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2659636256">
                  <a:prstGeom prst="leftArrow">
                    <a:avLst>
                      <a:gd name="adj1" fmla="val 12711"/>
                      <a:gd name="adj2" fmla="val 71897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CE51165-759F-B71A-303A-061C5784D41D}"/>
                  </a:ext>
                </a:extLst>
              </p:cNvPr>
              <p:cNvSpPr/>
              <p:nvPr/>
            </p:nvSpPr>
            <p:spPr>
              <a:xfrm>
                <a:off x="8968150" y="4722489"/>
                <a:ext cx="861133" cy="864596"/>
              </a:xfrm>
              <a:prstGeom prst="rect">
                <a:avLst/>
              </a:prstGeom>
              <a:solidFill>
                <a:srgbClr val="FFC8C4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4400" dirty="0"/>
                        <m:t>🤖</m:t>
                      </m:r>
                    </m:oMath>
                  </m:oMathPara>
                </a14:m>
                <a:endParaRPr lang="en-US" sz="44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CE51165-759F-B71A-303A-061C5784D4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8150" y="4722489"/>
                <a:ext cx="861133" cy="86459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Left Arrow 7">
            <a:extLst>
              <a:ext uri="{FF2B5EF4-FFF2-40B4-BE49-F238E27FC236}">
                <a16:creationId xmlns:a16="http://schemas.microsoft.com/office/drawing/2014/main" id="{921BFA2F-A9C1-0FC2-2E99-5D9A19D669BC}"/>
              </a:ext>
            </a:extLst>
          </p:cNvPr>
          <p:cNvSpPr/>
          <p:nvPr/>
        </p:nvSpPr>
        <p:spPr>
          <a:xfrm rot="14656421">
            <a:off x="9022875" y="4385308"/>
            <a:ext cx="398568" cy="100584"/>
          </a:xfrm>
          <a:custGeom>
            <a:avLst/>
            <a:gdLst>
              <a:gd name="connsiteX0" fmla="*/ 0 w 398568"/>
              <a:gd name="connsiteY0" fmla="*/ 50292 h 100584"/>
              <a:gd name="connsiteX1" fmla="*/ 72317 w 398568"/>
              <a:gd name="connsiteY1" fmla="*/ 0 h 100584"/>
              <a:gd name="connsiteX2" fmla="*/ 72317 w 398568"/>
              <a:gd name="connsiteY2" fmla="*/ 43899 h 100584"/>
              <a:gd name="connsiteX3" fmla="*/ 398568 w 398568"/>
              <a:gd name="connsiteY3" fmla="*/ 43899 h 100584"/>
              <a:gd name="connsiteX4" fmla="*/ 398568 w 398568"/>
              <a:gd name="connsiteY4" fmla="*/ 56685 h 100584"/>
              <a:gd name="connsiteX5" fmla="*/ 72317 w 398568"/>
              <a:gd name="connsiteY5" fmla="*/ 56685 h 100584"/>
              <a:gd name="connsiteX6" fmla="*/ 72317 w 398568"/>
              <a:gd name="connsiteY6" fmla="*/ 100584 h 100584"/>
              <a:gd name="connsiteX7" fmla="*/ 0 w 398568"/>
              <a:gd name="connsiteY7" fmla="*/ 50292 h 100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98568" h="100584" extrusionOk="0">
                <a:moveTo>
                  <a:pt x="0" y="50292"/>
                </a:moveTo>
                <a:cubicBezTo>
                  <a:pt x="26507" y="26551"/>
                  <a:pt x="56736" y="11083"/>
                  <a:pt x="72317" y="0"/>
                </a:cubicBezTo>
                <a:cubicBezTo>
                  <a:pt x="72537" y="18938"/>
                  <a:pt x="72157" y="32884"/>
                  <a:pt x="72317" y="43899"/>
                </a:cubicBezTo>
                <a:cubicBezTo>
                  <a:pt x="195428" y="29331"/>
                  <a:pt x="324012" y="71445"/>
                  <a:pt x="398568" y="43899"/>
                </a:cubicBezTo>
                <a:cubicBezTo>
                  <a:pt x="399464" y="48438"/>
                  <a:pt x="397292" y="50315"/>
                  <a:pt x="398568" y="56685"/>
                </a:cubicBezTo>
                <a:cubicBezTo>
                  <a:pt x="276758" y="83059"/>
                  <a:pt x="194104" y="37469"/>
                  <a:pt x="72317" y="56685"/>
                </a:cubicBezTo>
                <a:cubicBezTo>
                  <a:pt x="72752" y="75372"/>
                  <a:pt x="71116" y="84755"/>
                  <a:pt x="72317" y="100584"/>
                </a:cubicBezTo>
                <a:cubicBezTo>
                  <a:pt x="47839" y="91315"/>
                  <a:pt x="23523" y="57972"/>
                  <a:pt x="0" y="50292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2659636256">
                  <a:prstGeom prst="leftArrow">
                    <a:avLst>
                      <a:gd name="adj1" fmla="val 12711"/>
                      <a:gd name="adj2" fmla="val 71897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49218163-15BA-B232-D800-8A57D900CB9D}"/>
                  </a:ext>
                </a:extLst>
              </p:cNvPr>
              <p:cNvSpPr/>
              <p:nvPr/>
            </p:nvSpPr>
            <p:spPr>
              <a:xfrm>
                <a:off x="5911407" y="4722489"/>
                <a:ext cx="861133" cy="864596"/>
              </a:xfrm>
              <a:prstGeom prst="rect">
                <a:avLst/>
              </a:prstGeom>
              <a:solidFill>
                <a:srgbClr val="FFC000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4400" dirty="0"/>
                        <m:t>🤖</m:t>
                      </m:r>
                    </m:oMath>
                  </m:oMathPara>
                </a14:m>
                <a:endParaRPr lang="en-US" sz="44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49218163-15BA-B232-D800-8A57D900CB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1407" y="4722489"/>
                <a:ext cx="861133" cy="86459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Left Arrow 10">
            <a:extLst>
              <a:ext uri="{FF2B5EF4-FFF2-40B4-BE49-F238E27FC236}">
                <a16:creationId xmlns:a16="http://schemas.microsoft.com/office/drawing/2014/main" id="{B3C966EF-BCF3-00FD-3A22-017C9B71BE5F}"/>
              </a:ext>
            </a:extLst>
          </p:cNvPr>
          <p:cNvSpPr/>
          <p:nvPr/>
        </p:nvSpPr>
        <p:spPr>
          <a:xfrm rot="16200000">
            <a:off x="6124058" y="4352662"/>
            <a:ext cx="398568" cy="100584"/>
          </a:xfrm>
          <a:custGeom>
            <a:avLst/>
            <a:gdLst>
              <a:gd name="connsiteX0" fmla="*/ 0 w 398568"/>
              <a:gd name="connsiteY0" fmla="*/ 50292 h 100584"/>
              <a:gd name="connsiteX1" fmla="*/ 72317 w 398568"/>
              <a:gd name="connsiteY1" fmla="*/ 0 h 100584"/>
              <a:gd name="connsiteX2" fmla="*/ 72317 w 398568"/>
              <a:gd name="connsiteY2" fmla="*/ 43899 h 100584"/>
              <a:gd name="connsiteX3" fmla="*/ 398568 w 398568"/>
              <a:gd name="connsiteY3" fmla="*/ 43899 h 100584"/>
              <a:gd name="connsiteX4" fmla="*/ 398568 w 398568"/>
              <a:gd name="connsiteY4" fmla="*/ 56685 h 100584"/>
              <a:gd name="connsiteX5" fmla="*/ 72317 w 398568"/>
              <a:gd name="connsiteY5" fmla="*/ 56685 h 100584"/>
              <a:gd name="connsiteX6" fmla="*/ 72317 w 398568"/>
              <a:gd name="connsiteY6" fmla="*/ 100584 h 100584"/>
              <a:gd name="connsiteX7" fmla="*/ 0 w 398568"/>
              <a:gd name="connsiteY7" fmla="*/ 50292 h 100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98568" h="100584" extrusionOk="0">
                <a:moveTo>
                  <a:pt x="0" y="50292"/>
                </a:moveTo>
                <a:cubicBezTo>
                  <a:pt x="26507" y="26551"/>
                  <a:pt x="56736" y="11083"/>
                  <a:pt x="72317" y="0"/>
                </a:cubicBezTo>
                <a:cubicBezTo>
                  <a:pt x="72537" y="18938"/>
                  <a:pt x="72157" y="32884"/>
                  <a:pt x="72317" y="43899"/>
                </a:cubicBezTo>
                <a:cubicBezTo>
                  <a:pt x="195428" y="29331"/>
                  <a:pt x="324012" y="71445"/>
                  <a:pt x="398568" y="43899"/>
                </a:cubicBezTo>
                <a:cubicBezTo>
                  <a:pt x="399464" y="48438"/>
                  <a:pt x="397292" y="50315"/>
                  <a:pt x="398568" y="56685"/>
                </a:cubicBezTo>
                <a:cubicBezTo>
                  <a:pt x="276758" y="83059"/>
                  <a:pt x="194104" y="37469"/>
                  <a:pt x="72317" y="56685"/>
                </a:cubicBezTo>
                <a:cubicBezTo>
                  <a:pt x="72752" y="75372"/>
                  <a:pt x="71116" y="84755"/>
                  <a:pt x="72317" y="100584"/>
                </a:cubicBezTo>
                <a:cubicBezTo>
                  <a:pt x="47839" y="91315"/>
                  <a:pt x="23523" y="57972"/>
                  <a:pt x="0" y="50292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2659636256">
                  <a:prstGeom prst="leftArrow">
                    <a:avLst>
                      <a:gd name="adj1" fmla="val 12711"/>
                      <a:gd name="adj2" fmla="val 71897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91AA7DF0-9FEE-90A5-E519-7811F187931E}"/>
                  </a:ext>
                </a:extLst>
              </p:cNvPr>
              <p:cNvSpPr/>
              <p:nvPr/>
            </p:nvSpPr>
            <p:spPr>
              <a:xfrm>
                <a:off x="2854664" y="4680767"/>
                <a:ext cx="861133" cy="864596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4400" dirty="0" smtClean="0"/>
                        <m:t>🤖</m:t>
                      </m:r>
                    </m:oMath>
                  </m:oMathPara>
                </a14:m>
                <a:endParaRPr lang="en-US" sz="4400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91AA7DF0-9FEE-90A5-E519-7811F18793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4664" y="4680767"/>
                <a:ext cx="861133" cy="86459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Arc 14">
            <a:extLst>
              <a:ext uri="{FF2B5EF4-FFF2-40B4-BE49-F238E27FC236}">
                <a16:creationId xmlns:a16="http://schemas.microsoft.com/office/drawing/2014/main" id="{4637A08F-345E-5A4C-9D7F-7B8F9B893342}"/>
              </a:ext>
            </a:extLst>
          </p:cNvPr>
          <p:cNvSpPr/>
          <p:nvPr/>
        </p:nvSpPr>
        <p:spPr>
          <a:xfrm rot="5400000" flipV="1">
            <a:off x="7713777" y="4317001"/>
            <a:ext cx="347388" cy="1747126"/>
          </a:xfrm>
          <a:prstGeom prst="arc">
            <a:avLst>
              <a:gd name="adj1" fmla="val 16483487"/>
              <a:gd name="adj2" fmla="val 5149738"/>
            </a:avLst>
          </a:prstGeom>
          <a:ln w="38100">
            <a:solidFill>
              <a:schemeClr val="tx1"/>
            </a:solidFill>
            <a:headEnd type="stealth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1968EC4-8C6B-AAE9-705E-EB9B9A2767F2}"/>
              </a:ext>
            </a:extLst>
          </p:cNvPr>
          <p:cNvSpPr/>
          <p:nvPr/>
        </p:nvSpPr>
        <p:spPr>
          <a:xfrm>
            <a:off x="7543012" y="5016868"/>
            <a:ext cx="80021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/>
              <a:t>🚫</a:t>
            </a:r>
            <a:endParaRPr lang="en-US" sz="3200" dirty="0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5F272641-F57E-FDE9-2B3E-3EC0269569F9}"/>
              </a:ext>
            </a:extLst>
          </p:cNvPr>
          <p:cNvSpPr/>
          <p:nvPr/>
        </p:nvSpPr>
        <p:spPr>
          <a:xfrm>
            <a:off x="6413829" y="5804842"/>
            <a:ext cx="3562385" cy="864595"/>
          </a:xfrm>
          <a:prstGeom prst="roundRect">
            <a:avLst/>
          </a:prstGeom>
          <a:solidFill>
            <a:srgbClr val="F50400">
              <a:alpha val="8627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tx1"/>
                </a:solidFill>
              </a:rPr>
              <a:t>Task specific assumptions prevent generalization! 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1F1C654-1957-BC48-97F2-C4839AED97D7}"/>
              </a:ext>
            </a:extLst>
          </p:cNvPr>
          <p:cNvSpPr/>
          <p:nvPr/>
        </p:nvSpPr>
        <p:spPr>
          <a:xfrm>
            <a:off x="10040324" y="4326824"/>
            <a:ext cx="228344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dataset-specific</a:t>
            </a:r>
            <a:br>
              <a:rPr lang="en-US" sz="2000" dirty="0"/>
            </a:br>
            <a:r>
              <a:rPr lang="en-US" sz="2000" dirty="0"/>
              <a:t>models</a:t>
            </a:r>
          </a:p>
        </p:txBody>
      </p:sp>
    </p:spTree>
    <p:extLst>
      <p:ext uri="{BB962C8B-B14F-4D97-AF65-F5344CB8AC3E}">
        <p14:creationId xmlns:p14="http://schemas.microsoft.com/office/powerpoint/2010/main" val="6105742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00" advTm="0">
        <p159:morph option="byObject"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9" grpId="0" animBg="1"/>
      <p:bldP spid="11" grpId="0" animBg="1"/>
      <p:bldP spid="12" grpId="0" animBg="1"/>
      <p:bldP spid="15" grpId="0" animBg="1"/>
      <p:bldP spid="16" grpId="0"/>
      <p:bldP spid="17" grpId="0" animBg="1"/>
      <p:bldP spid="1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C2D4A82-3864-7D44-80CD-D7BA858FFA42}"/>
              </a:ext>
            </a:extLst>
          </p:cNvPr>
          <p:cNvSpPr/>
          <p:nvPr/>
        </p:nvSpPr>
        <p:spPr>
          <a:xfrm>
            <a:off x="2733472" y="2832297"/>
            <a:ext cx="19881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Pronoun</a:t>
            </a:r>
            <a:br>
              <a:rPr lang="en-US" b="1" dirty="0"/>
            </a:br>
            <a:r>
              <a:rPr lang="en-US" b="1" dirty="0"/>
              <a:t>Resolution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36BC8FB-7802-9041-8ADD-0C59939292A5}"/>
              </a:ext>
            </a:extLst>
          </p:cNvPr>
          <p:cNvSpPr/>
          <p:nvPr/>
        </p:nvSpPr>
        <p:spPr>
          <a:xfrm>
            <a:off x="4692324" y="2831990"/>
            <a:ext cx="319514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Grammar</a:t>
            </a:r>
            <a:br>
              <a:rPr lang="en-US" b="1" dirty="0"/>
            </a:br>
            <a:r>
              <a:rPr lang="en-US" b="1" dirty="0"/>
              <a:t>Check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6DC11AB-3D25-B64C-AED8-6B67420D6B70}"/>
              </a:ext>
            </a:extLst>
          </p:cNvPr>
          <p:cNvSpPr/>
          <p:nvPr/>
        </p:nvSpPr>
        <p:spPr>
          <a:xfrm>
            <a:off x="7753488" y="2832297"/>
            <a:ext cx="19881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Summary</a:t>
            </a:r>
          </a:p>
          <a:p>
            <a:pPr algn="ctr"/>
            <a:r>
              <a:rPr lang="en-US" b="1" dirty="0"/>
              <a:t>Generation</a:t>
            </a:r>
          </a:p>
        </p:txBody>
      </p:sp>
      <p:sp>
        <p:nvSpPr>
          <p:cNvPr id="19" name="Slide Number Placeholder 3">
            <a:extLst>
              <a:ext uri="{FF2B5EF4-FFF2-40B4-BE49-F238E27FC236}">
                <a16:creationId xmlns:a16="http://schemas.microsoft.com/office/drawing/2014/main" id="{0CE09880-7DB5-FF4A-9CF9-BE99CB489C9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661775" y="6361113"/>
            <a:ext cx="530225" cy="365125"/>
          </a:xfrm>
        </p:spPr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3E20FFE-3F38-0D4C-9C9C-0F478F5C77BB}"/>
              </a:ext>
            </a:extLst>
          </p:cNvPr>
          <p:cNvSpPr/>
          <p:nvPr/>
        </p:nvSpPr>
        <p:spPr>
          <a:xfrm>
            <a:off x="4136273" y="2425271"/>
            <a:ext cx="265086" cy="260896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D1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47A0F94-DB2C-7C4E-A1EA-9916E9AEC1CA}"/>
              </a:ext>
            </a:extLst>
          </p:cNvPr>
          <p:cNvSpPr/>
          <p:nvPr/>
        </p:nvSpPr>
        <p:spPr>
          <a:xfrm>
            <a:off x="8053867" y="2410656"/>
            <a:ext cx="265086" cy="260896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D3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298F0FEC-CE49-1547-B9FC-203DB7AD7989}"/>
              </a:ext>
            </a:extLst>
          </p:cNvPr>
          <p:cNvSpPr/>
          <p:nvPr/>
        </p:nvSpPr>
        <p:spPr>
          <a:xfrm>
            <a:off x="6092907" y="2410656"/>
            <a:ext cx="265086" cy="260896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D2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307277F-B20F-DE42-BA93-FCEA7EC62878}"/>
              </a:ext>
            </a:extLst>
          </p:cNvPr>
          <p:cNvSpPr/>
          <p:nvPr/>
        </p:nvSpPr>
        <p:spPr>
          <a:xfrm>
            <a:off x="4066398" y="706288"/>
            <a:ext cx="443435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tasks with </a:t>
            </a:r>
            <a:br>
              <a:rPr lang="en-US" sz="1600" dirty="0"/>
            </a:br>
            <a:r>
              <a:rPr lang="en-US" sz="1600" dirty="0"/>
              <a:t>language input/output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ounded Rectangular Callout 1">
                <a:extLst>
                  <a:ext uri="{FF2B5EF4-FFF2-40B4-BE49-F238E27FC236}">
                    <a16:creationId xmlns:a16="http://schemas.microsoft.com/office/drawing/2014/main" id="{BE5A758F-AB92-EB2F-FBDD-942C22EF327C}"/>
                  </a:ext>
                </a:extLst>
              </p:cNvPr>
              <p:cNvSpPr/>
              <p:nvPr/>
            </p:nvSpPr>
            <p:spPr>
              <a:xfrm>
                <a:off x="3438832" y="3777804"/>
                <a:ext cx="508018" cy="238363"/>
              </a:xfrm>
              <a:prstGeom prst="wedgeRoundRectCallout">
                <a:avLst>
                  <a:gd name="adj1" fmla="val 40581"/>
                  <a:gd name="adj2" fmla="val -136483"/>
                  <a:gd name="adj3" fmla="val 16667"/>
                </a:avLst>
              </a:prstGeom>
              <a:solidFill>
                <a:schemeClr val="bg1">
                  <a:lumMod val="85000"/>
                  <a:alpha val="69804"/>
                </a:schemeClr>
              </a:solidFill>
            </p:spPr>
            <p:txBody>
              <a:bodyPr wrap="square" lIns="0" tIns="0" rIns="0" bIns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𝓓</m:t>
                          </m:r>
                        </m:e>
                        <m:sub>
                          <m:r>
                            <a:rPr lang="en-US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1400" b="1" dirty="0"/>
              </a:p>
            </p:txBody>
          </p:sp>
        </mc:Choice>
        <mc:Fallback xmlns="">
          <p:sp>
            <p:nvSpPr>
              <p:cNvPr id="2" name="Rounded Rectangular Callout 1">
                <a:extLst>
                  <a:ext uri="{FF2B5EF4-FFF2-40B4-BE49-F238E27FC236}">
                    <a16:creationId xmlns:a16="http://schemas.microsoft.com/office/drawing/2014/main" id="{BE5A758F-AB92-EB2F-FBDD-942C22EF32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8832" y="3777804"/>
                <a:ext cx="508018" cy="238363"/>
              </a:xfrm>
              <a:prstGeom prst="wedgeRoundRectCallout">
                <a:avLst>
                  <a:gd name="adj1" fmla="val 40581"/>
                  <a:gd name="adj2" fmla="val -136483"/>
                  <a:gd name="adj3" fmla="val 16667"/>
                </a:avLst>
              </a:prstGeom>
              <a:blipFill>
                <a:blip r:embed="rId3"/>
                <a:stretch>
                  <a:fillRect b="-41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ounded Rectangular Callout 2">
                <a:extLst>
                  <a:ext uri="{FF2B5EF4-FFF2-40B4-BE49-F238E27FC236}">
                    <a16:creationId xmlns:a16="http://schemas.microsoft.com/office/drawing/2014/main" id="{1881F99D-84E6-CBFA-5609-8B96E006FAD3}"/>
                  </a:ext>
                </a:extLst>
              </p:cNvPr>
              <p:cNvSpPr/>
              <p:nvPr/>
            </p:nvSpPr>
            <p:spPr>
              <a:xfrm>
                <a:off x="8714141" y="3856630"/>
                <a:ext cx="508018" cy="238363"/>
              </a:xfrm>
              <a:prstGeom prst="wedgeRoundRectCallout">
                <a:avLst>
                  <a:gd name="adj1" fmla="val -37987"/>
                  <a:gd name="adj2" fmla="val -128870"/>
                  <a:gd name="adj3" fmla="val 16667"/>
                </a:avLst>
              </a:prstGeom>
              <a:solidFill>
                <a:schemeClr val="bg1">
                  <a:lumMod val="85000"/>
                  <a:alpha val="69804"/>
                </a:schemeClr>
              </a:solidFill>
            </p:spPr>
            <p:txBody>
              <a:bodyPr wrap="square" lIns="0" tIns="0" rIns="0" bIns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𝓓</m:t>
                          </m:r>
                        </m:e>
                        <m:sub>
                          <m:r>
                            <a:rPr lang="en-US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sz="1400" b="1" dirty="0"/>
              </a:p>
            </p:txBody>
          </p:sp>
        </mc:Choice>
        <mc:Fallback xmlns="">
          <p:sp>
            <p:nvSpPr>
              <p:cNvPr id="3" name="Rounded Rectangular Callout 2">
                <a:extLst>
                  <a:ext uri="{FF2B5EF4-FFF2-40B4-BE49-F238E27FC236}">
                    <a16:creationId xmlns:a16="http://schemas.microsoft.com/office/drawing/2014/main" id="{1881F99D-84E6-CBFA-5609-8B96E006FA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4141" y="3856630"/>
                <a:ext cx="508018" cy="238363"/>
              </a:xfrm>
              <a:prstGeom prst="wedgeRoundRectCallout">
                <a:avLst>
                  <a:gd name="adj1" fmla="val -37987"/>
                  <a:gd name="adj2" fmla="val -128870"/>
                  <a:gd name="adj3" fmla="val 16667"/>
                </a:avLst>
              </a:prstGeom>
              <a:blipFill>
                <a:blip r:embed="rId4"/>
                <a:stretch>
                  <a:fillRect b="-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ular Callout 3">
                <a:extLst>
                  <a:ext uri="{FF2B5EF4-FFF2-40B4-BE49-F238E27FC236}">
                    <a16:creationId xmlns:a16="http://schemas.microsoft.com/office/drawing/2014/main" id="{DC9877CD-5287-E9BF-1BAC-8C827E14AB6C}"/>
                  </a:ext>
                </a:extLst>
              </p:cNvPr>
              <p:cNvSpPr/>
              <p:nvPr/>
            </p:nvSpPr>
            <p:spPr>
              <a:xfrm>
                <a:off x="6091097" y="3856631"/>
                <a:ext cx="508018" cy="238363"/>
              </a:xfrm>
              <a:prstGeom prst="wedgeRoundRectCallout">
                <a:avLst>
                  <a:gd name="adj1" fmla="val -10845"/>
                  <a:gd name="adj2" fmla="val -147138"/>
                  <a:gd name="adj3" fmla="val 16667"/>
                </a:avLst>
              </a:prstGeom>
              <a:solidFill>
                <a:schemeClr val="bg1">
                  <a:lumMod val="85000"/>
                  <a:alpha val="69804"/>
                </a:schemeClr>
              </a:solidFill>
            </p:spPr>
            <p:txBody>
              <a:bodyPr wrap="square" lIns="0" tIns="0" rIns="0" bIns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𝓓</m:t>
                          </m:r>
                        </m:e>
                        <m:sub>
                          <m:r>
                            <a:rPr lang="en-US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1400" b="1" dirty="0"/>
              </a:p>
            </p:txBody>
          </p:sp>
        </mc:Choice>
        <mc:Fallback xmlns="">
          <p:sp>
            <p:nvSpPr>
              <p:cNvPr id="4" name="Rounded Rectangular Callout 3">
                <a:extLst>
                  <a:ext uri="{FF2B5EF4-FFF2-40B4-BE49-F238E27FC236}">
                    <a16:creationId xmlns:a16="http://schemas.microsoft.com/office/drawing/2014/main" id="{DC9877CD-5287-E9BF-1BAC-8C827E14AB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1097" y="3856631"/>
                <a:ext cx="508018" cy="238363"/>
              </a:xfrm>
              <a:prstGeom prst="wedgeRoundRectCallout">
                <a:avLst>
                  <a:gd name="adj1" fmla="val -10845"/>
                  <a:gd name="adj2" fmla="val -147138"/>
                  <a:gd name="adj3" fmla="val 16667"/>
                </a:avLst>
              </a:prstGeom>
              <a:blipFill>
                <a:blip r:embed="rId5"/>
                <a:stretch>
                  <a:fillRect b="-38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ectangular Callout 19">
            <a:extLst>
              <a:ext uri="{FF2B5EF4-FFF2-40B4-BE49-F238E27FC236}">
                <a16:creationId xmlns:a16="http://schemas.microsoft.com/office/drawing/2014/main" id="{334E9425-CAF1-9024-D56F-58345D4B450B}"/>
              </a:ext>
            </a:extLst>
          </p:cNvPr>
          <p:cNvSpPr/>
          <p:nvPr/>
        </p:nvSpPr>
        <p:spPr>
          <a:xfrm>
            <a:off x="1533357" y="5067056"/>
            <a:ext cx="9125286" cy="1357324"/>
          </a:xfrm>
          <a:prstGeom prst="wedgeRectCallout">
            <a:avLst>
              <a:gd name="adj1" fmla="val -11768"/>
              <a:gd name="adj2" fmla="val -63889"/>
            </a:avLst>
          </a:prstGeom>
          <a:solidFill>
            <a:srgbClr val="E7F1DE"/>
          </a:solidFill>
          <a:ln>
            <a:solidFill>
              <a:srgbClr val="0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Research questions:  </a:t>
            </a:r>
            <a:r>
              <a:rPr lang="en-US" sz="2800" dirty="0">
                <a:solidFill>
                  <a:schemeClr val="tx1"/>
                </a:solidFill>
              </a:rPr>
              <a:t>How can we build a system that </a:t>
            </a:r>
            <a:br>
              <a:rPr lang="en-US" sz="2800" dirty="0">
                <a:solidFill>
                  <a:schemeClr val="tx1"/>
                </a:solidFill>
              </a:rPr>
            </a:br>
            <a:r>
              <a:rPr lang="en-US" sz="2800" dirty="0">
                <a:solidFill>
                  <a:schemeClr val="tx1"/>
                </a:solidFill>
              </a:rPr>
              <a:t>tackles a variety of language tasks?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28FE7E7C-0F7B-9E15-BC08-9019A85FA145}"/>
                  </a:ext>
                </a:extLst>
              </p:cNvPr>
              <p:cNvSpPr/>
              <p:nvPr/>
            </p:nvSpPr>
            <p:spPr>
              <a:xfrm>
                <a:off x="5605581" y="4394172"/>
                <a:ext cx="1306312" cy="6530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3200" dirty="0"/>
                        <m:t>🤖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28FE7E7C-0F7B-9E15-BC08-9019A85FA14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5581" y="4394172"/>
                <a:ext cx="1306312" cy="6530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ight Brace 21">
            <a:extLst>
              <a:ext uri="{FF2B5EF4-FFF2-40B4-BE49-F238E27FC236}">
                <a16:creationId xmlns:a16="http://schemas.microsoft.com/office/drawing/2014/main" id="{2A652279-167F-60C9-1B95-028EDF88BE89}"/>
              </a:ext>
            </a:extLst>
          </p:cNvPr>
          <p:cNvSpPr/>
          <p:nvPr/>
        </p:nvSpPr>
        <p:spPr>
          <a:xfrm rot="5400000">
            <a:off x="6150131" y="1542193"/>
            <a:ext cx="217212" cy="5486745"/>
          </a:xfrm>
          <a:prstGeom prst="rightBrace">
            <a:avLst>
              <a:gd name="adj1" fmla="val 328528"/>
              <a:gd name="adj2" fmla="val 50000"/>
            </a:avLst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9972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00" advTm="0">
        <p159:morph option="byObject"/>
      </p:transition>
    </mc:Choice>
    <mc:Fallback xmlns="">
      <p:transition spd="med" advTm="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8AE868C-B546-B864-9B59-8E0923453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Attempt 1: Multi-task Learning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DDF48D-9F10-77F3-AEE2-7DDD37DDBE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473781"/>
            <a:ext cx="10515600" cy="998608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Multi-task learning</a:t>
            </a:r>
            <a:r>
              <a:rPr lang="en-US" dirty="0"/>
              <a:t> suffers from </a:t>
            </a:r>
            <a:r>
              <a:rPr lang="en-US" dirty="0">
                <a:solidFill>
                  <a:srgbClr val="C00000"/>
                </a:solidFill>
              </a:rPr>
              <a:t>lack of generality</a:t>
            </a:r>
            <a:r>
              <a:rPr lang="en-US" dirty="0"/>
              <a:t> (a head per task). </a:t>
            </a:r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06FBD63C-EEE2-5F40-BBEF-A6717C2CBC7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1F39014-26D5-9E4B-A81D-149FC07E8A21}"/>
                  </a:ext>
                </a:extLst>
              </p:cNvPr>
              <p:cNvSpPr txBox="1"/>
              <p:nvPr/>
            </p:nvSpPr>
            <p:spPr>
              <a:xfrm>
                <a:off x="3286169" y="1997629"/>
                <a:ext cx="481042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1F39014-26D5-9E4B-A81D-149FC07E8A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6169" y="1997629"/>
                <a:ext cx="481042" cy="369332"/>
              </a:xfrm>
              <a:prstGeom prst="rect">
                <a:avLst/>
              </a:prstGeom>
              <a:blipFill>
                <a:blip r:embed="rId3"/>
                <a:stretch>
                  <a:fillRect l="-5063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870DAEA-DBB7-DF47-8B06-1712D79A300A}"/>
                  </a:ext>
                </a:extLst>
              </p:cNvPr>
              <p:cNvSpPr txBox="1"/>
              <p:nvPr/>
            </p:nvSpPr>
            <p:spPr>
              <a:xfrm>
                <a:off x="6629662" y="2005613"/>
                <a:ext cx="626740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𝐲</m:t>
                          </m:r>
                        </m:e>
                        <m:sub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2400" i="1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870DAEA-DBB7-DF47-8B06-1712D79A30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9662" y="2005613"/>
                <a:ext cx="626740" cy="369332"/>
              </a:xfrm>
              <a:prstGeom prst="rect">
                <a:avLst/>
              </a:prstGeom>
              <a:blipFill>
                <a:blip r:embed="rId4"/>
                <a:stretch>
                  <a:fillRect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7A29A723-E566-5048-A94A-39CB95FD91F2}"/>
                  </a:ext>
                </a:extLst>
              </p:cNvPr>
              <p:cNvSpPr/>
              <p:nvPr/>
            </p:nvSpPr>
            <p:spPr>
              <a:xfrm>
                <a:off x="4541383" y="3024293"/>
                <a:ext cx="1158726" cy="11454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6000" dirty="0"/>
                        <m:t>🤖</m:t>
                      </m:r>
                    </m:oMath>
                  </m:oMathPara>
                </a14:m>
                <a:endParaRPr lang="en-US" sz="6000" dirty="0"/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7A29A723-E566-5048-A94A-39CB95FD91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1383" y="3024293"/>
                <a:ext cx="1158726" cy="114544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3" name="Group 32">
            <a:extLst>
              <a:ext uri="{FF2B5EF4-FFF2-40B4-BE49-F238E27FC236}">
                <a16:creationId xmlns:a16="http://schemas.microsoft.com/office/drawing/2014/main" id="{CCF96042-529B-0D4A-97E7-0CC7C36AEF51}"/>
              </a:ext>
            </a:extLst>
          </p:cNvPr>
          <p:cNvGrpSpPr/>
          <p:nvPr/>
        </p:nvGrpSpPr>
        <p:grpSpPr>
          <a:xfrm>
            <a:off x="3679957" y="2223633"/>
            <a:ext cx="1060307" cy="2600194"/>
            <a:chOff x="3961008" y="2568497"/>
            <a:chExt cx="787991" cy="2600194"/>
          </a:xfrm>
        </p:grpSpPr>
        <p:cxnSp>
          <p:nvCxnSpPr>
            <p:cNvPr id="34" name="Elbow Connector 33">
              <a:extLst>
                <a:ext uri="{FF2B5EF4-FFF2-40B4-BE49-F238E27FC236}">
                  <a16:creationId xmlns:a16="http://schemas.microsoft.com/office/drawing/2014/main" id="{B7C01003-115B-3343-9A8F-BA612550949A}"/>
                </a:ext>
              </a:extLst>
            </p:cNvPr>
            <p:cNvCxnSpPr>
              <a:cxnSpLocks/>
            </p:cNvCxnSpPr>
            <p:nvPr/>
          </p:nvCxnSpPr>
          <p:spPr>
            <a:xfrm>
              <a:off x="3961008" y="2568497"/>
              <a:ext cx="787991" cy="1323121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1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Elbow Connector 34">
              <a:extLst>
                <a:ext uri="{FF2B5EF4-FFF2-40B4-BE49-F238E27FC236}">
                  <a16:creationId xmlns:a16="http://schemas.microsoft.com/office/drawing/2014/main" id="{4049C442-7A8C-AB4C-ADAC-8C474282501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61008" y="3891618"/>
              <a:ext cx="787991" cy="1277073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1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DD2C286-5001-B242-9CB2-A67EEC7E94B5}"/>
              </a:ext>
            </a:extLst>
          </p:cNvPr>
          <p:cNvGrpSpPr/>
          <p:nvPr/>
        </p:nvGrpSpPr>
        <p:grpSpPr>
          <a:xfrm>
            <a:off x="5560302" y="2233437"/>
            <a:ext cx="1092911" cy="2549925"/>
            <a:chOff x="6847961" y="2569660"/>
            <a:chExt cx="936246" cy="2549925"/>
          </a:xfrm>
        </p:grpSpPr>
        <p:cxnSp>
          <p:nvCxnSpPr>
            <p:cNvPr id="37" name="Elbow Connector 36">
              <a:extLst>
                <a:ext uri="{FF2B5EF4-FFF2-40B4-BE49-F238E27FC236}">
                  <a16:creationId xmlns:a16="http://schemas.microsoft.com/office/drawing/2014/main" id="{46FCA301-B4A6-DA40-BD7E-DEF30A9AD9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47961" y="2569660"/>
              <a:ext cx="936246" cy="1313317"/>
            </a:xfrm>
            <a:prstGeom prst="bentConnector3">
              <a:avLst>
                <a:gd name="adj1" fmla="val 33917"/>
              </a:avLst>
            </a:prstGeom>
            <a:ln w="38100">
              <a:solidFill>
                <a:schemeClr val="tx1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Elbow Connector 37">
              <a:extLst>
                <a:ext uri="{FF2B5EF4-FFF2-40B4-BE49-F238E27FC236}">
                  <a16:creationId xmlns:a16="http://schemas.microsoft.com/office/drawing/2014/main" id="{3F49A454-BDF3-5343-8234-127207034820}"/>
                </a:ext>
              </a:extLst>
            </p:cNvPr>
            <p:cNvCxnSpPr>
              <a:cxnSpLocks/>
            </p:cNvCxnSpPr>
            <p:nvPr/>
          </p:nvCxnSpPr>
          <p:spPr>
            <a:xfrm>
              <a:off x="6847961" y="3882977"/>
              <a:ext cx="932122" cy="1236608"/>
            </a:xfrm>
            <a:prstGeom prst="bentConnector3">
              <a:avLst>
                <a:gd name="adj1" fmla="val 33846"/>
              </a:avLst>
            </a:prstGeom>
            <a:ln w="38100">
              <a:solidFill>
                <a:schemeClr val="tx1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95C5692E-28E1-B14F-A0A8-4FA236C2F4F0}"/>
                  </a:ext>
                </a:extLst>
              </p:cNvPr>
              <p:cNvSpPr txBox="1"/>
              <p:nvPr/>
            </p:nvSpPr>
            <p:spPr>
              <a:xfrm>
                <a:off x="3250075" y="3289613"/>
                <a:ext cx="481042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95C5692E-28E1-B14F-A0A8-4FA236C2F4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0075" y="3289613"/>
                <a:ext cx="481042" cy="369332"/>
              </a:xfrm>
              <a:prstGeom prst="rect">
                <a:avLst/>
              </a:prstGeom>
              <a:blipFill>
                <a:blip r:embed="rId6"/>
                <a:stretch>
                  <a:fillRect l="-5063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013E5DD0-B1D6-CD4E-8210-A9D80445259B}"/>
                  </a:ext>
                </a:extLst>
              </p:cNvPr>
              <p:cNvSpPr txBox="1"/>
              <p:nvPr/>
            </p:nvSpPr>
            <p:spPr>
              <a:xfrm>
                <a:off x="3252306" y="4574284"/>
                <a:ext cx="481042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013E5DD0-B1D6-CD4E-8210-A9D8044525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2306" y="4574284"/>
                <a:ext cx="481042" cy="369332"/>
              </a:xfrm>
              <a:prstGeom prst="rect">
                <a:avLst/>
              </a:prstGeom>
              <a:blipFill>
                <a:blip r:embed="rId7"/>
                <a:stretch>
                  <a:fillRect l="-5128"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F1EB32E9-E842-D644-A348-C086661A469E}"/>
                  </a:ext>
                </a:extLst>
              </p:cNvPr>
              <p:cNvSpPr txBox="1"/>
              <p:nvPr/>
            </p:nvSpPr>
            <p:spPr>
              <a:xfrm>
                <a:off x="6629662" y="4518103"/>
                <a:ext cx="626740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𝐲</m:t>
                          </m:r>
                        </m:e>
                        <m:sub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sz="2400" i="1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F1EB32E9-E842-D644-A348-C086661A46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9662" y="4518103"/>
                <a:ext cx="626740" cy="369332"/>
              </a:xfrm>
              <a:prstGeom prst="rect">
                <a:avLst/>
              </a:prstGeom>
              <a:blipFill>
                <a:blip r:embed="rId8"/>
                <a:stretch>
                  <a:fillRect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A07CF52-52CD-F54F-8942-E46197816E53}"/>
              </a:ext>
            </a:extLst>
          </p:cNvPr>
          <p:cNvCxnSpPr>
            <a:cxnSpLocks/>
          </p:cNvCxnSpPr>
          <p:nvPr/>
        </p:nvCxnSpPr>
        <p:spPr>
          <a:xfrm>
            <a:off x="3658730" y="3545579"/>
            <a:ext cx="1081534" cy="0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4ABC37AF-5062-B947-BA20-E404B3A7F826}"/>
              </a:ext>
            </a:extLst>
          </p:cNvPr>
          <p:cNvCxnSpPr>
            <a:cxnSpLocks/>
          </p:cNvCxnSpPr>
          <p:nvPr/>
        </p:nvCxnSpPr>
        <p:spPr>
          <a:xfrm>
            <a:off x="5568101" y="3545579"/>
            <a:ext cx="1081534" cy="0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5BE6DD92-4080-2A46-98EA-76FEDBA20488}"/>
                  </a:ext>
                </a:extLst>
              </p:cNvPr>
              <p:cNvSpPr txBox="1"/>
              <p:nvPr/>
            </p:nvSpPr>
            <p:spPr>
              <a:xfrm>
                <a:off x="6626084" y="3263440"/>
                <a:ext cx="626740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𝐲</m:t>
                          </m:r>
                        </m:e>
                        <m:sub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2400" i="1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5BE6DD92-4080-2A46-98EA-76FEDBA204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6084" y="3263440"/>
                <a:ext cx="626740" cy="369332"/>
              </a:xfrm>
              <a:prstGeom prst="rect">
                <a:avLst/>
              </a:prstGeom>
              <a:blipFill>
                <a:blip r:embed="rId9"/>
                <a:stretch>
                  <a:fillRect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55560B1E-C547-8C48-BC1D-6EAB6FFB9A5E}"/>
                  </a:ext>
                </a:extLst>
              </p:cNvPr>
              <p:cNvSpPr txBox="1"/>
              <p:nvPr/>
            </p:nvSpPr>
            <p:spPr>
              <a:xfrm>
                <a:off x="973719" y="2013452"/>
                <a:ext cx="2170821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𝐲</m:t>
                          </m:r>
                        </m:e>
                        <m:sub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)~</m:t>
                      </m:r>
                      <m:sSub>
                        <m:sSubPr>
                          <m:ctrlP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𝓓</m:t>
                          </m:r>
                        </m:e>
                        <m:sub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55560B1E-C547-8C48-BC1D-6EAB6FFB9A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3719" y="2013452"/>
                <a:ext cx="2170821" cy="369332"/>
              </a:xfrm>
              <a:prstGeom prst="rect">
                <a:avLst/>
              </a:prstGeom>
              <a:blipFill>
                <a:blip r:embed="rId10"/>
                <a:stretch>
                  <a:fillRect l="-6742" b="-344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3E0BA3BC-1EE9-E04F-9DEF-839828705FA1}"/>
                  </a:ext>
                </a:extLst>
              </p:cNvPr>
              <p:cNvSpPr txBox="1"/>
              <p:nvPr/>
            </p:nvSpPr>
            <p:spPr>
              <a:xfrm>
                <a:off x="973719" y="3329754"/>
                <a:ext cx="2170821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𝐲</m:t>
                          </m:r>
                        </m:e>
                        <m:sub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sz="2400" b="1">
                          <a:latin typeface="Cambria Math" panose="02040503050406030204" pitchFamily="18" charset="0"/>
                        </a:rPr>
                        <m:t>)~</m:t>
                      </m:r>
                      <m:sSub>
                        <m:sSubPr>
                          <m:ctrlP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𝓓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3E0BA3BC-1EE9-E04F-9DEF-839828705F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3719" y="3329754"/>
                <a:ext cx="2170821" cy="369332"/>
              </a:xfrm>
              <a:prstGeom prst="rect">
                <a:avLst/>
              </a:prstGeom>
              <a:blipFill>
                <a:blip r:embed="rId11"/>
                <a:stretch>
                  <a:fillRect l="-6742" b="-344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24CA714C-3FC9-EC41-9976-4D922F9130DB}"/>
                  </a:ext>
                </a:extLst>
              </p:cNvPr>
              <p:cNvSpPr txBox="1"/>
              <p:nvPr/>
            </p:nvSpPr>
            <p:spPr>
              <a:xfrm>
                <a:off x="985076" y="4614483"/>
                <a:ext cx="2170821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𝐲</m:t>
                          </m:r>
                        </m:e>
                        <m:sub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US" sz="2400" b="1">
                          <a:latin typeface="Cambria Math" panose="02040503050406030204" pitchFamily="18" charset="0"/>
                        </a:rPr>
                        <m:t>)~</m:t>
                      </m:r>
                      <m:sSub>
                        <m:sSubPr>
                          <m:ctrlP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𝓓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US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24CA714C-3FC9-EC41-9976-4D922F9130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5076" y="4614483"/>
                <a:ext cx="2170821" cy="369332"/>
              </a:xfrm>
              <a:prstGeom prst="rect">
                <a:avLst/>
              </a:prstGeom>
              <a:blipFill>
                <a:blip r:embed="rId12"/>
                <a:stretch>
                  <a:fillRect l="-6742" b="-327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5778137B-8265-318C-A108-5CFA779C2BBC}"/>
                  </a:ext>
                </a:extLst>
              </p:cNvPr>
              <p:cNvSpPr/>
              <p:nvPr/>
            </p:nvSpPr>
            <p:spPr>
              <a:xfrm>
                <a:off x="5765121" y="2034607"/>
                <a:ext cx="553357" cy="513539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 dirty="0" smtClean="0"/>
                        <m:t>🤖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5778137B-8265-318C-A108-5CFA779C2B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5121" y="2034607"/>
                <a:ext cx="553357" cy="513539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3F65DE0-42AA-511E-598C-EE8A5582564E}"/>
                  </a:ext>
                </a:extLst>
              </p:cNvPr>
              <p:cNvSpPr/>
              <p:nvPr/>
            </p:nvSpPr>
            <p:spPr>
              <a:xfrm>
                <a:off x="5738843" y="4568282"/>
                <a:ext cx="553357" cy="513539"/>
              </a:xfrm>
              <a:prstGeom prst="rect">
                <a:avLst/>
              </a:prstGeom>
              <a:solidFill>
                <a:srgbClr val="FFC8C4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 dirty="0"/>
                        <m:t>🤖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3F65DE0-42AA-511E-598C-EE8A558256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8843" y="4568282"/>
                <a:ext cx="553357" cy="513539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CF60F306-2354-2C7F-CADA-C7FF2195C783}"/>
                  </a:ext>
                </a:extLst>
              </p:cNvPr>
              <p:cNvSpPr/>
              <p:nvPr/>
            </p:nvSpPr>
            <p:spPr>
              <a:xfrm>
                <a:off x="5741402" y="3307040"/>
                <a:ext cx="553357" cy="513539"/>
              </a:xfrm>
              <a:prstGeom prst="rect">
                <a:avLst/>
              </a:prstGeom>
              <a:solidFill>
                <a:srgbClr val="FFC000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 dirty="0"/>
                        <m:t>🤖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CF60F306-2354-2C7F-CADA-C7FF2195C7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1402" y="3307040"/>
                <a:ext cx="553357" cy="513539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F3E31971-CECE-3597-29E1-D626479346E2}"/>
              </a:ext>
            </a:extLst>
          </p:cNvPr>
          <p:cNvSpPr/>
          <p:nvPr/>
        </p:nvSpPr>
        <p:spPr>
          <a:xfrm>
            <a:off x="3048000" y="6401993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marL="11113" lvl="2" algn="ctr"/>
            <a:r>
              <a:rPr lang="en-US" dirty="0"/>
              <a:t>[Caruana, 1997; many others]</a:t>
            </a:r>
          </a:p>
        </p:txBody>
      </p:sp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id="{E9CB7F55-A7CB-CFC8-D743-56AF65C3F159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284585" y="1204814"/>
            <a:ext cx="3604631" cy="380866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D76F037-BEBC-DB91-3E6D-DDEFF3BF3A64}"/>
              </a:ext>
            </a:extLst>
          </p:cNvPr>
          <p:cNvSpPr txBox="1"/>
          <p:nvPr/>
        </p:nvSpPr>
        <p:spPr>
          <a:xfrm>
            <a:off x="4268225" y="2574352"/>
            <a:ext cx="164489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shared representation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DEEDD34-AE2C-4ACC-2B3B-B77B4C72111D}"/>
              </a:ext>
            </a:extLst>
          </p:cNvPr>
          <p:cNvSpPr txBox="1"/>
          <p:nvPr/>
        </p:nvSpPr>
        <p:spPr>
          <a:xfrm>
            <a:off x="4929963" y="1612548"/>
            <a:ext cx="23228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task-specific heads</a:t>
            </a:r>
          </a:p>
        </p:txBody>
      </p:sp>
    </p:spTree>
    <p:extLst>
      <p:ext uri="{BB962C8B-B14F-4D97-AF65-F5344CB8AC3E}">
        <p14:creationId xmlns:p14="http://schemas.microsoft.com/office/powerpoint/2010/main" val="29242368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00" advTm="0">
        <p159:morph option="byObject"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0511D6-2112-6ADC-9822-9B381D016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Attempt 2: Generality via Instructions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49363E-7A88-2DB8-67DB-45C7DAF2D2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743BBB-C9F1-976F-0719-EF4A1925D0A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10CB2285-0973-5EF2-EFBE-30DCEA07B851}"/>
                  </a:ext>
                </a:extLst>
              </p:cNvPr>
              <p:cNvSpPr/>
              <p:nvPr/>
            </p:nvSpPr>
            <p:spPr>
              <a:xfrm>
                <a:off x="5617699" y="2265973"/>
                <a:ext cx="1158726" cy="11454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6000" dirty="0"/>
                        <m:t>🤖</m:t>
                      </m:r>
                    </m:oMath>
                  </m:oMathPara>
                </a14:m>
                <a:endParaRPr lang="en-US" sz="6000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10CB2285-0973-5EF2-EFBE-30DCEA07B8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7699" y="2265973"/>
                <a:ext cx="1158726" cy="114544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DB85E7D-EAB6-7BC3-C863-D72A1E55E6D8}"/>
                  </a:ext>
                </a:extLst>
              </p:cNvPr>
              <p:cNvSpPr txBox="1"/>
              <p:nvPr/>
            </p:nvSpPr>
            <p:spPr>
              <a:xfrm>
                <a:off x="4326391" y="2587565"/>
                <a:ext cx="481042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b="1">
                          <a:latin typeface="Cambria Math" panose="02040503050406030204" pitchFamily="18" charset="0"/>
                        </a:rPr>
                        <m:t>𝐱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DB85E7D-EAB6-7BC3-C863-D72A1E55E6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6391" y="2587565"/>
                <a:ext cx="481042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AC3F77E-27FE-E74F-363D-519705B16999}"/>
              </a:ext>
            </a:extLst>
          </p:cNvPr>
          <p:cNvCxnSpPr>
            <a:cxnSpLocks/>
          </p:cNvCxnSpPr>
          <p:nvPr/>
        </p:nvCxnSpPr>
        <p:spPr>
          <a:xfrm>
            <a:off x="4735046" y="2787259"/>
            <a:ext cx="1081534" cy="0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4F92434-FE10-7E3E-6644-D7B1E70B3452}"/>
              </a:ext>
            </a:extLst>
          </p:cNvPr>
          <p:cNvCxnSpPr>
            <a:cxnSpLocks/>
          </p:cNvCxnSpPr>
          <p:nvPr/>
        </p:nvCxnSpPr>
        <p:spPr>
          <a:xfrm>
            <a:off x="6644417" y="2787259"/>
            <a:ext cx="1081534" cy="0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D834321-AFF5-4F59-F628-F38753A9E293}"/>
                  </a:ext>
                </a:extLst>
              </p:cNvPr>
              <p:cNvSpPr txBox="1"/>
              <p:nvPr/>
            </p:nvSpPr>
            <p:spPr>
              <a:xfrm>
                <a:off x="7702400" y="2561392"/>
                <a:ext cx="626740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>
                          <a:latin typeface="Cambria Math" panose="02040503050406030204" pitchFamily="18" charset="0"/>
                        </a:rPr>
                        <m:t>𝐲</m:t>
                      </m:r>
                    </m:oMath>
                  </m:oMathPara>
                </a14:m>
                <a:endParaRPr lang="en-US" sz="2400" i="1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D834321-AFF5-4F59-F628-F38753A9E2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2400" y="2561392"/>
                <a:ext cx="626740" cy="369332"/>
              </a:xfrm>
              <a:prstGeom prst="rect">
                <a:avLst/>
              </a:prstGeom>
              <a:blipFill>
                <a:blip r:embed="rId5"/>
                <a:stretch>
                  <a:fillRect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CE5CDDB4-5DE3-0A9B-B1B7-7396EA8CFDF2}"/>
              </a:ext>
            </a:extLst>
          </p:cNvPr>
          <p:cNvSpPr/>
          <p:nvPr/>
        </p:nvSpPr>
        <p:spPr>
          <a:xfrm>
            <a:off x="2332892" y="4851651"/>
            <a:ext cx="7526215" cy="132531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anchor="ctr">
            <a:noAutofit/>
          </a:bodyPr>
          <a:lstStyle/>
          <a:p>
            <a:pPr algn="ctr"/>
            <a:r>
              <a:rPr lang="en-US" sz="3600" b="1" dirty="0"/>
              <a:t>Hypothesis: </a:t>
            </a:r>
            <a:r>
              <a:rPr lang="en-US" sz="3600" dirty="0"/>
              <a:t>Task </a:t>
            </a:r>
            <a:r>
              <a:rPr lang="en-US" sz="3600" dirty="0">
                <a:solidFill>
                  <a:srgbClr val="FF0000"/>
                </a:solidFill>
              </a:rPr>
              <a:t>“instructions”</a:t>
            </a:r>
            <a:r>
              <a:rPr lang="en-US" sz="3600" dirty="0"/>
              <a:t> are </a:t>
            </a:r>
            <a:br>
              <a:rPr lang="en-US" sz="3600" dirty="0"/>
            </a:br>
            <a:r>
              <a:rPr lang="en-US" sz="3600" dirty="0"/>
              <a:t>enough to define tasks to LMs. </a:t>
            </a:r>
          </a:p>
        </p:txBody>
      </p:sp>
      <p:sp>
        <p:nvSpPr>
          <p:cNvPr id="39" name="Alternate Process 38">
            <a:extLst>
              <a:ext uri="{FF2B5EF4-FFF2-40B4-BE49-F238E27FC236}">
                <a16:creationId xmlns:a16="http://schemas.microsoft.com/office/drawing/2014/main" id="{D399447E-D754-D8D6-61F2-B38F4EBE2B95}"/>
              </a:ext>
            </a:extLst>
          </p:cNvPr>
          <p:cNvSpPr/>
          <p:nvPr/>
        </p:nvSpPr>
        <p:spPr>
          <a:xfrm>
            <a:off x="1435715" y="2532227"/>
            <a:ext cx="2120137" cy="612934"/>
          </a:xfrm>
          <a:prstGeom prst="flowChartAlternateProcess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lIns="0" tIns="0" rIns="0" bIns="0">
            <a:spAutoFit/>
          </a:bodyPr>
          <a:lstStyle/>
          <a:p>
            <a:pPr algn="ctr"/>
            <a:r>
              <a:rPr lang="en-US" i="1" dirty="0">
                <a:solidFill>
                  <a:schemeClr val="tx1"/>
                </a:solidFill>
              </a:rPr>
              <a:t>Write a summary of the given paragraph.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E173C37-48AD-7A92-92D1-B87E3099104B}"/>
              </a:ext>
            </a:extLst>
          </p:cNvPr>
          <p:cNvSpPr txBox="1"/>
          <p:nvPr/>
        </p:nvSpPr>
        <p:spPr>
          <a:xfrm>
            <a:off x="3817406" y="2391576"/>
            <a:ext cx="455969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4800" dirty="0"/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34609329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00" advTm="0">
        <p159:morph option="byObject"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9" grpId="0" animBg="1"/>
      <p:bldP spid="4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0C1D8-4C83-DE46-9CEC-0A21C5E5D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AI-driven Language Interfaces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DDFFF5-C2AA-5F44-BDD5-8664398603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>
              <a:solidFill>
                <a:srgbClr val="00B050"/>
              </a:solidFill>
            </a:endParaRPr>
          </a:p>
          <a:p>
            <a:pPr marL="0" indent="0" algn="ctr">
              <a:buNone/>
            </a:pPr>
            <a:r>
              <a:rPr lang="en-US" dirty="0">
                <a:solidFill>
                  <a:srgbClr val="00B050"/>
                </a:solidFill>
              </a:rPr>
              <a:t>High-quality</a:t>
            </a:r>
            <a:r>
              <a:rPr lang="en-US" dirty="0"/>
              <a:t> systems with </a:t>
            </a:r>
            <a:r>
              <a:rPr lang="en-US" dirty="0">
                <a:solidFill>
                  <a:srgbClr val="C00000"/>
                </a:solidFill>
              </a:rPr>
              <a:t>narrow</a:t>
            </a:r>
            <a:r>
              <a:rPr lang="en-US" dirty="0"/>
              <a:t> focus. </a:t>
            </a:r>
            <a:br>
              <a:rPr lang="en-US" dirty="0"/>
            </a:b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91150" name="Picture 14" descr="Free Grammar Checker | Writer">
            <a:extLst>
              <a:ext uri="{FF2B5EF4-FFF2-40B4-BE49-F238E27FC236}">
                <a16:creationId xmlns:a16="http://schemas.microsoft.com/office/drawing/2014/main" id="{A69F51A1-F4CD-CB4A-9DA4-1AB6BBAE0D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38" t="37955"/>
          <a:stretch/>
        </p:blipFill>
        <p:spPr bwMode="auto">
          <a:xfrm>
            <a:off x="917416" y="2630172"/>
            <a:ext cx="2322849" cy="1634828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8" descr="4 reasons why you&amp;#39;re getting spam e-mail">
            <a:extLst>
              <a:ext uri="{FF2B5EF4-FFF2-40B4-BE49-F238E27FC236}">
                <a16:creationId xmlns:a16="http://schemas.microsoft.com/office/drawing/2014/main" id="{1C9B0167-167D-EB4C-9FF7-B9675E362E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3" r="18088"/>
          <a:stretch/>
        </p:blipFill>
        <p:spPr bwMode="auto">
          <a:xfrm>
            <a:off x="3640577" y="2630172"/>
            <a:ext cx="2322849" cy="1634828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Google Assistant Wins Another Open Question Test While Apple Siri and  Amazon Alexa Improve Substantially - Voicebot.ai">
            <a:extLst>
              <a:ext uri="{FF2B5EF4-FFF2-40B4-BE49-F238E27FC236}">
                <a16:creationId xmlns:a16="http://schemas.microsoft.com/office/drawing/2014/main" id="{82473FE2-CF0D-C943-B8EA-21FB4B587B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6"/>
          <a:stretch/>
        </p:blipFill>
        <p:spPr bwMode="auto">
          <a:xfrm>
            <a:off x="9071531" y="2630172"/>
            <a:ext cx="2322849" cy="1634828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 descr="AI translation advances are now posing a risk to jobs - Verdict">
            <a:extLst>
              <a:ext uri="{FF2B5EF4-FFF2-40B4-BE49-F238E27FC236}">
                <a16:creationId xmlns:a16="http://schemas.microsoft.com/office/drawing/2014/main" id="{C8E479C7-A4E8-7A41-B790-BF23D7CDAB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07" t="6422" r="6533" b="13603"/>
          <a:stretch/>
        </p:blipFill>
        <p:spPr bwMode="auto">
          <a:xfrm>
            <a:off x="6363738" y="2630172"/>
            <a:ext cx="2307481" cy="1634828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688B62-DD36-1165-A07B-11474D23413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796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00" advTm="0">
        <p159:morph option="byObject"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ED61151-1E4F-894E-9C71-A96DC00D09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1256" y="2969845"/>
            <a:ext cx="8192016" cy="2830453"/>
          </a:xfrm>
        </p:spPr>
        <p:txBody>
          <a:bodyPr/>
          <a:lstStyle/>
          <a:p>
            <a:r>
              <a:rPr lang="en-US" dirty="0"/>
              <a:t>Swaroop Mishra, </a:t>
            </a:r>
            <a:r>
              <a:rPr lang="en-US" b="1" dirty="0"/>
              <a:t>Daniel </a:t>
            </a:r>
            <a:r>
              <a:rPr lang="en-US" b="1" dirty="0" err="1"/>
              <a:t>Khashabi</a:t>
            </a:r>
            <a:r>
              <a:rPr lang="en-US" dirty="0"/>
              <a:t>, </a:t>
            </a:r>
            <a:r>
              <a:rPr lang="en-US" dirty="0" err="1"/>
              <a:t>Chitta</a:t>
            </a:r>
            <a:r>
              <a:rPr lang="en-US" dirty="0"/>
              <a:t> </a:t>
            </a:r>
            <a:r>
              <a:rPr lang="en-US" dirty="0" err="1"/>
              <a:t>Baral</a:t>
            </a:r>
            <a:r>
              <a:rPr lang="en-US" dirty="0"/>
              <a:t>, </a:t>
            </a:r>
            <a:r>
              <a:rPr lang="en-US" dirty="0" err="1"/>
              <a:t>Hannaneh</a:t>
            </a:r>
            <a:r>
              <a:rPr lang="en-US" dirty="0"/>
              <a:t> </a:t>
            </a:r>
            <a:r>
              <a:rPr lang="en-US" dirty="0" err="1"/>
              <a:t>Hajishirzi</a:t>
            </a:r>
            <a:endParaRPr lang="en-US" dirty="0"/>
          </a:p>
          <a:p>
            <a:r>
              <a:rPr lang="en-US" i="1" dirty="0"/>
              <a:t>ACL 2022</a:t>
            </a:r>
          </a:p>
          <a:p>
            <a:endParaRPr lang="en-US" i="1" dirty="0"/>
          </a:p>
          <a:p>
            <a:br>
              <a:rPr lang="en-US" i="1" dirty="0"/>
            </a:br>
            <a:endParaRPr lang="en-US" i="1" dirty="0"/>
          </a:p>
          <a:p>
            <a:r>
              <a:rPr lang="en-US" dirty="0" err="1"/>
              <a:t>Yizhong</a:t>
            </a:r>
            <a:r>
              <a:rPr lang="en-US" dirty="0"/>
              <a:t>  Wang, Swaroop Mishra, ….</a:t>
            </a:r>
            <a:r>
              <a:rPr lang="en-US" sz="1400" dirty="0"/>
              <a:t>[37 names]</a:t>
            </a:r>
            <a:r>
              <a:rPr lang="en-US" dirty="0"/>
              <a:t> ….,  </a:t>
            </a:r>
            <a:r>
              <a:rPr lang="en-US" b="1" dirty="0"/>
              <a:t>Daniel Khashabi</a:t>
            </a:r>
            <a:endParaRPr lang="en-US" dirty="0"/>
          </a:p>
          <a:p>
            <a:r>
              <a:rPr lang="en-US" i="1" dirty="0"/>
              <a:t>EMNLP 2022</a:t>
            </a:r>
          </a:p>
          <a:p>
            <a:endParaRPr lang="en-US" i="1" dirty="0"/>
          </a:p>
        </p:txBody>
      </p:sp>
      <p:sp>
        <p:nvSpPr>
          <p:cNvPr id="4" name="Rectangular Callout 3">
            <a:extLst>
              <a:ext uri="{FF2B5EF4-FFF2-40B4-BE49-F238E27FC236}">
                <a16:creationId xmlns:a16="http://schemas.microsoft.com/office/drawing/2014/main" id="{17AD10A4-CD70-A44F-B3B0-E3E24BE27519}"/>
              </a:ext>
            </a:extLst>
          </p:cNvPr>
          <p:cNvSpPr/>
          <p:nvPr/>
        </p:nvSpPr>
        <p:spPr>
          <a:xfrm>
            <a:off x="1625600" y="822028"/>
            <a:ext cx="8681656" cy="1828800"/>
          </a:xfrm>
          <a:prstGeom prst="wedgeRectCallout">
            <a:avLst>
              <a:gd name="adj1" fmla="val -11768"/>
              <a:gd name="adj2" fmla="val -63889"/>
            </a:avLst>
          </a:prstGeom>
          <a:solidFill>
            <a:srgbClr val="E7F1DE"/>
          </a:solidFill>
          <a:ln>
            <a:solidFill>
              <a:srgbClr val="0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chemeClr val="tx1"/>
                </a:solidFill>
              </a:rPr>
              <a:t>Solving Language Tasks </a:t>
            </a:r>
          </a:p>
          <a:p>
            <a:pPr algn="ctr"/>
            <a:r>
              <a:rPr lang="en-US" sz="4400" dirty="0">
                <a:solidFill>
                  <a:schemeClr val="tx1"/>
                </a:solidFill>
              </a:rPr>
              <a:t>via Language Instructions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12ADBAE-D8E9-B608-17CA-3DE496437A02}"/>
              </a:ext>
            </a:extLst>
          </p:cNvPr>
          <p:cNvGrpSpPr/>
          <p:nvPr/>
        </p:nvGrpSpPr>
        <p:grpSpPr>
          <a:xfrm>
            <a:off x="7497806" y="3470982"/>
            <a:ext cx="4096512" cy="996696"/>
            <a:chOff x="6763592" y="3525573"/>
            <a:chExt cx="4965975" cy="1220004"/>
          </a:xfrm>
        </p:grpSpPr>
        <p:pic>
          <p:nvPicPr>
            <p:cNvPr id="36872" name="Picture 8" descr="Hannaneh Hajishirzi - University of Washington">
              <a:extLst>
                <a:ext uri="{FF2B5EF4-FFF2-40B4-BE49-F238E27FC236}">
                  <a16:creationId xmlns:a16="http://schemas.microsoft.com/office/drawing/2014/main" id="{38863074-F1E4-C54B-B820-19928A0952A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45" t="9463" r="15945" b="8920"/>
            <a:stretch/>
          </p:blipFill>
          <p:spPr bwMode="auto">
            <a:xfrm>
              <a:off x="10744093" y="3526599"/>
              <a:ext cx="985474" cy="117275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896" name="Picture 8" descr="Swaroop Mishra | DeepAI">
              <a:extLst>
                <a:ext uri="{FF2B5EF4-FFF2-40B4-BE49-F238E27FC236}">
                  <a16:creationId xmlns:a16="http://schemas.microsoft.com/office/drawing/2014/main" id="{D9E358FB-11A0-1247-A727-63245310472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100" r="7454"/>
            <a:stretch/>
          </p:blipFill>
          <p:spPr bwMode="auto">
            <a:xfrm>
              <a:off x="6763592" y="3525573"/>
              <a:ext cx="990304" cy="122000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898" name="Picture 10">
              <a:extLst>
                <a:ext uri="{FF2B5EF4-FFF2-40B4-BE49-F238E27FC236}">
                  <a16:creationId xmlns:a16="http://schemas.microsoft.com/office/drawing/2014/main" id="{CD77E9F5-D14B-2A4E-9A8C-571597A5F3D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630" t="7809" r="12124" b="23602"/>
            <a:stretch/>
          </p:blipFill>
          <p:spPr bwMode="auto">
            <a:xfrm>
              <a:off x="9417260" y="3525573"/>
              <a:ext cx="985474" cy="117134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2">
              <a:extLst>
                <a:ext uri="{FF2B5EF4-FFF2-40B4-BE49-F238E27FC236}">
                  <a16:creationId xmlns:a16="http://schemas.microsoft.com/office/drawing/2014/main" id="{BA772CF6-A5F6-2448-A9FF-24DDF78229E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888" t="1449" r="15057" b="15199"/>
            <a:stretch/>
          </p:blipFill>
          <p:spPr bwMode="auto">
            <a:xfrm>
              <a:off x="8090426" y="3534652"/>
              <a:ext cx="985475" cy="118950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A68EA02-417D-1711-4EC8-EB3FB86B7443}"/>
              </a:ext>
            </a:extLst>
          </p:cNvPr>
          <p:cNvGrpSpPr/>
          <p:nvPr/>
        </p:nvGrpSpPr>
        <p:grpSpPr>
          <a:xfrm>
            <a:off x="7488078" y="4992152"/>
            <a:ext cx="4096512" cy="1282808"/>
            <a:chOff x="7497806" y="4836508"/>
            <a:chExt cx="4096512" cy="1282808"/>
          </a:xfrm>
        </p:grpSpPr>
        <p:pic>
          <p:nvPicPr>
            <p:cNvPr id="9" name="Picture 8" descr="Swaroop Mishra | DeepAI">
              <a:extLst>
                <a:ext uri="{FF2B5EF4-FFF2-40B4-BE49-F238E27FC236}">
                  <a16:creationId xmlns:a16="http://schemas.microsoft.com/office/drawing/2014/main" id="{DC0FBCEE-9FC6-F37C-E4F5-2175C9DA100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100" r="7454"/>
            <a:stretch/>
          </p:blipFill>
          <p:spPr bwMode="auto">
            <a:xfrm>
              <a:off x="8592333" y="5127480"/>
              <a:ext cx="813631" cy="99183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67C0BD3C-C7EB-73CC-C943-769DD5675C5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888" t="1449" r="15057" b="15199"/>
            <a:stretch/>
          </p:blipFill>
          <p:spPr bwMode="auto">
            <a:xfrm>
              <a:off x="10780687" y="5127480"/>
              <a:ext cx="813631" cy="97178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6" name="Picture 2" descr="Yizhong Wang (@yizhongwyz) / Twitter">
              <a:extLst>
                <a:ext uri="{FF2B5EF4-FFF2-40B4-BE49-F238E27FC236}">
                  <a16:creationId xmlns:a16="http://schemas.microsoft.com/office/drawing/2014/main" id="{C9EAB3FE-4C7E-7D9F-EC2B-38A8C527168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061" r="5635" b="11195"/>
            <a:stretch/>
          </p:blipFill>
          <p:spPr bwMode="auto">
            <a:xfrm>
              <a:off x="7497806" y="5129665"/>
              <a:ext cx="816918" cy="9896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2B9DCAB-6923-3443-DF90-F99925640411}"/>
                </a:ext>
              </a:extLst>
            </p:cNvPr>
            <p:cNvSpPr txBox="1"/>
            <p:nvPr/>
          </p:nvSpPr>
          <p:spPr>
            <a:xfrm>
              <a:off x="9754132" y="4836508"/>
              <a:ext cx="698155" cy="1107996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sz="6600" dirty="0">
                  <a:latin typeface="Consolas" panose="020B0609020204030204" pitchFamily="49" charset="0"/>
                  <a:cs typeface="Consolas" panose="020B0609020204030204" pitchFamily="49" charset="0"/>
                </a:rPr>
                <a:t>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937583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00" advTm="0">
        <p159:morph option="byObject"/>
      </p:transition>
    </mc:Choice>
    <mc:Fallback xmlns="">
      <p:transition spd="med" advTm="0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93F90-AAD2-D54C-B136-0BFAC9541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Beyond Task-Specific Models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94DDCD-CCB8-4843-9AB7-8E73AE8A81D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8B8D88D-4A8F-0D40-9BC4-498DDE00CF09}"/>
              </a:ext>
            </a:extLst>
          </p:cNvPr>
          <p:cNvGrpSpPr/>
          <p:nvPr/>
        </p:nvGrpSpPr>
        <p:grpSpPr>
          <a:xfrm>
            <a:off x="5839844" y="1940368"/>
            <a:ext cx="1722849" cy="1618246"/>
            <a:chOff x="5839844" y="1940368"/>
            <a:chExt cx="1722849" cy="1618246"/>
          </a:xfrm>
        </p:grpSpPr>
        <p:sp>
          <p:nvSpPr>
            <p:cNvPr id="83" name="Alternate Process 82">
              <a:extLst>
                <a:ext uri="{FF2B5EF4-FFF2-40B4-BE49-F238E27FC236}">
                  <a16:creationId xmlns:a16="http://schemas.microsoft.com/office/drawing/2014/main" id="{CA96BC56-A22F-3E47-A3B6-D5F35EE8030D}"/>
                </a:ext>
              </a:extLst>
            </p:cNvPr>
            <p:cNvSpPr/>
            <p:nvPr/>
          </p:nvSpPr>
          <p:spPr>
            <a:xfrm>
              <a:off x="5839844" y="1940368"/>
              <a:ext cx="1722849" cy="510778"/>
            </a:xfrm>
            <a:prstGeom prst="flowChartAlternateProcess">
              <a:avLst/>
            </a:prstGeom>
            <a:solidFill>
              <a:schemeClr val="tx2">
                <a:lumMod val="20000"/>
                <a:lumOff val="80000"/>
                <a:alpha val="69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square" lIns="182880" tIns="91440" rIns="91440" bIns="91440">
              <a:spAutoFit/>
            </a:bodyPr>
            <a:lstStyle/>
            <a:p>
              <a:pPr algn="ctr"/>
              <a:r>
                <a:rPr lang="en-US" b="1" i="1" dirty="0">
                  <a:solidFill>
                    <a:schemeClr val="tx1"/>
                  </a:solidFill>
                </a:rPr>
                <a:t>Input text</a:t>
              </a:r>
            </a:p>
          </p:txBody>
        </p:sp>
        <p:cxnSp>
          <p:nvCxnSpPr>
            <p:cNvPr id="123" name="Straight Arrow Connector 122">
              <a:extLst>
                <a:ext uri="{FF2B5EF4-FFF2-40B4-BE49-F238E27FC236}">
                  <a16:creationId xmlns:a16="http://schemas.microsoft.com/office/drawing/2014/main" id="{D69DDFC2-8BAF-4F42-AECF-DDC6F59EA368}"/>
                </a:ext>
              </a:extLst>
            </p:cNvPr>
            <p:cNvCxnSpPr>
              <a:cxnSpLocks/>
            </p:cNvCxnSpPr>
            <p:nvPr/>
          </p:nvCxnSpPr>
          <p:spPr>
            <a:xfrm>
              <a:off x="6701269" y="2455472"/>
              <a:ext cx="0" cy="110314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0A502D13-E2B5-0E43-9FDB-CE5572F9ED41}"/>
                  </a:ext>
                </a:extLst>
              </p:cNvPr>
              <p:cNvSpPr/>
              <p:nvPr/>
            </p:nvSpPr>
            <p:spPr>
              <a:xfrm>
                <a:off x="6251408" y="3636120"/>
                <a:ext cx="861133" cy="864596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4400" dirty="0"/>
                        <m:t>🤖</m:t>
                      </m:r>
                    </m:oMath>
                  </m:oMathPara>
                </a14:m>
                <a:endParaRPr lang="en-US" sz="4400" dirty="0"/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0A502D13-E2B5-0E43-9FDB-CE5572F9ED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1408" y="3636120"/>
                <a:ext cx="861133" cy="86459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9FD4BBE7-D00D-D64C-BE5F-73B06066E0AE}"/>
              </a:ext>
            </a:extLst>
          </p:cNvPr>
          <p:cNvGrpSpPr/>
          <p:nvPr/>
        </p:nvGrpSpPr>
        <p:grpSpPr>
          <a:xfrm>
            <a:off x="7112541" y="3833216"/>
            <a:ext cx="4116498" cy="510778"/>
            <a:chOff x="7112541" y="3833216"/>
            <a:chExt cx="4116498" cy="510778"/>
          </a:xfrm>
        </p:grpSpPr>
        <p:cxnSp>
          <p:nvCxnSpPr>
            <p:cNvPr id="116" name="Elbow Connector 115">
              <a:extLst>
                <a:ext uri="{FF2B5EF4-FFF2-40B4-BE49-F238E27FC236}">
                  <a16:creationId xmlns:a16="http://schemas.microsoft.com/office/drawing/2014/main" id="{FDA40792-95CC-764B-B54E-7E03B50DDC84}"/>
                </a:ext>
              </a:extLst>
            </p:cNvPr>
            <p:cNvCxnSpPr>
              <a:cxnSpLocks/>
              <a:stCxn id="30" idx="3"/>
            </p:cNvCxnSpPr>
            <p:nvPr/>
          </p:nvCxnSpPr>
          <p:spPr>
            <a:xfrm>
              <a:off x="7112541" y="4068418"/>
              <a:ext cx="1467126" cy="524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1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9" name="Alternate Process 38">
              <a:extLst>
                <a:ext uri="{FF2B5EF4-FFF2-40B4-BE49-F238E27FC236}">
                  <a16:creationId xmlns:a16="http://schemas.microsoft.com/office/drawing/2014/main" id="{F65D019E-1CAF-1342-9A74-D9415849130F}"/>
                </a:ext>
              </a:extLst>
            </p:cNvPr>
            <p:cNvSpPr/>
            <p:nvPr/>
          </p:nvSpPr>
          <p:spPr>
            <a:xfrm>
              <a:off x="8559694" y="3833216"/>
              <a:ext cx="2669345" cy="510778"/>
            </a:xfrm>
            <a:prstGeom prst="flowChartAlternateProcess">
              <a:avLst/>
            </a:prstGeom>
            <a:solidFill>
              <a:schemeClr val="tx2">
                <a:lumMod val="20000"/>
                <a:lumOff val="80000"/>
                <a:alpha val="69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square" lIns="182880" tIns="91440" rIns="91440" bIns="91440">
              <a:spAutoFit/>
            </a:bodyPr>
            <a:lstStyle/>
            <a:p>
              <a:pPr algn="ctr"/>
              <a:r>
                <a:rPr lang="en-US" i="1" dirty="0">
                  <a:solidFill>
                    <a:schemeClr val="tx1"/>
                  </a:solidFill>
                </a:rPr>
                <a:t>????</a:t>
              </a:r>
            </a:p>
          </p:txBody>
        </p: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4F67310E-AD0F-0348-87DB-72421C823266}"/>
              </a:ext>
            </a:extLst>
          </p:cNvPr>
          <p:cNvSpPr/>
          <p:nvPr/>
        </p:nvSpPr>
        <p:spPr>
          <a:xfrm>
            <a:off x="702635" y="2680482"/>
            <a:ext cx="160569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/>
              <a:t>Pronoun</a:t>
            </a:r>
            <a:br>
              <a:rPr lang="en-US" sz="1600" b="1" dirty="0"/>
            </a:br>
            <a:r>
              <a:rPr lang="en-US" sz="1600" b="1" dirty="0"/>
              <a:t>Resolution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B787083-544F-F945-BACA-6858E9654E32}"/>
              </a:ext>
            </a:extLst>
          </p:cNvPr>
          <p:cNvSpPr/>
          <p:nvPr/>
        </p:nvSpPr>
        <p:spPr>
          <a:xfrm>
            <a:off x="431093" y="4793279"/>
            <a:ext cx="220252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/>
              <a:t>Summary</a:t>
            </a:r>
          </a:p>
          <a:p>
            <a:pPr algn="ctr"/>
            <a:r>
              <a:rPr lang="en-US" sz="1600" b="1" dirty="0"/>
              <a:t>Generation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2D3CBC2F-53A9-764E-A0DB-0E380B5B86B4}"/>
              </a:ext>
            </a:extLst>
          </p:cNvPr>
          <p:cNvSpPr/>
          <p:nvPr/>
        </p:nvSpPr>
        <p:spPr>
          <a:xfrm>
            <a:off x="748339" y="3778947"/>
            <a:ext cx="152064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/>
              <a:t>Grammar</a:t>
            </a:r>
            <a:br>
              <a:rPr lang="en-US" sz="1600" b="1" dirty="0"/>
            </a:br>
            <a:r>
              <a:rPr lang="en-US" sz="1600" b="1" dirty="0"/>
              <a:t>Check</a:t>
            </a:r>
          </a:p>
        </p:txBody>
      </p:sp>
    </p:spTree>
    <p:extLst>
      <p:ext uri="{BB962C8B-B14F-4D97-AF65-F5344CB8AC3E}">
        <p14:creationId xmlns:p14="http://schemas.microsoft.com/office/powerpoint/2010/main" val="17083339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00" advTm="0">
        <p159:morph option="byObject"/>
      </p:transition>
    </mc:Choice>
    <mc:Fallback xmlns="">
      <p:transition spd="med" advTm="0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93F90-AAD2-D54C-B136-0BFAC9541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Beyond Task-Specific Models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94DDCD-CCB8-4843-9AB7-8E73AE8A81D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8B8D88D-4A8F-0D40-9BC4-498DDE00CF09}"/>
              </a:ext>
            </a:extLst>
          </p:cNvPr>
          <p:cNvGrpSpPr/>
          <p:nvPr/>
        </p:nvGrpSpPr>
        <p:grpSpPr>
          <a:xfrm>
            <a:off x="5839844" y="1940368"/>
            <a:ext cx="1722849" cy="1618246"/>
            <a:chOff x="5839844" y="1940368"/>
            <a:chExt cx="1722849" cy="1618246"/>
          </a:xfrm>
        </p:grpSpPr>
        <p:sp>
          <p:nvSpPr>
            <p:cNvPr id="83" name="Alternate Process 82">
              <a:extLst>
                <a:ext uri="{FF2B5EF4-FFF2-40B4-BE49-F238E27FC236}">
                  <a16:creationId xmlns:a16="http://schemas.microsoft.com/office/drawing/2014/main" id="{CA96BC56-A22F-3E47-A3B6-D5F35EE8030D}"/>
                </a:ext>
              </a:extLst>
            </p:cNvPr>
            <p:cNvSpPr/>
            <p:nvPr/>
          </p:nvSpPr>
          <p:spPr>
            <a:xfrm>
              <a:off x="5839844" y="1940368"/>
              <a:ext cx="1722849" cy="510778"/>
            </a:xfrm>
            <a:prstGeom prst="flowChartAlternateProcess">
              <a:avLst/>
            </a:prstGeom>
            <a:solidFill>
              <a:schemeClr val="tx2">
                <a:lumMod val="20000"/>
                <a:lumOff val="80000"/>
                <a:alpha val="69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square" lIns="182880" tIns="91440" rIns="91440" bIns="91440">
              <a:spAutoFit/>
            </a:bodyPr>
            <a:lstStyle/>
            <a:p>
              <a:pPr algn="ctr"/>
              <a:r>
                <a:rPr lang="en-US" b="1" i="1" dirty="0">
                  <a:solidFill>
                    <a:schemeClr val="tx1"/>
                  </a:solidFill>
                </a:rPr>
                <a:t>Input text</a:t>
              </a:r>
            </a:p>
          </p:txBody>
        </p:sp>
        <p:cxnSp>
          <p:nvCxnSpPr>
            <p:cNvPr id="123" name="Straight Arrow Connector 122">
              <a:extLst>
                <a:ext uri="{FF2B5EF4-FFF2-40B4-BE49-F238E27FC236}">
                  <a16:creationId xmlns:a16="http://schemas.microsoft.com/office/drawing/2014/main" id="{D69DDFC2-8BAF-4F42-AECF-DDC6F59EA368}"/>
                </a:ext>
              </a:extLst>
            </p:cNvPr>
            <p:cNvCxnSpPr>
              <a:cxnSpLocks/>
            </p:cNvCxnSpPr>
            <p:nvPr/>
          </p:nvCxnSpPr>
          <p:spPr>
            <a:xfrm>
              <a:off x="6701269" y="2455472"/>
              <a:ext cx="0" cy="110314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2" name="Rounded Rectangular Callout 131">
            <a:extLst>
              <a:ext uri="{FF2B5EF4-FFF2-40B4-BE49-F238E27FC236}">
                <a16:creationId xmlns:a16="http://schemas.microsoft.com/office/drawing/2014/main" id="{F47A1FC4-3586-4145-8A5E-D5BEB91D3A3E}"/>
              </a:ext>
            </a:extLst>
          </p:cNvPr>
          <p:cNvSpPr/>
          <p:nvPr/>
        </p:nvSpPr>
        <p:spPr>
          <a:xfrm>
            <a:off x="431093" y="1544127"/>
            <a:ext cx="2578349" cy="670009"/>
          </a:xfrm>
          <a:prstGeom prst="wedgeRoundRectCallout">
            <a:avLst>
              <a:gd name="adj1" fmla="val 28396"/>
              <a:gd name="adj2" fmla="val 7004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lvl="0"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dirty="0"/>
              <a:t>human readable definitions; fully define the task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0A502D13-E2B5-0E43-9FDB-CE5572F9ED41}"/>
                  </a:ext>
                </a:extLst>
              </p:cNvPr>
              <p:cNvSpPr/>
              <p:nvPr/>
            </p:nvSpPr>
            <p:spPr>
              <a:xfrm>
                <a:off x="6251408" y="3636120"/>
                <a:ext cx="861133" cy="864596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4400" dirty="0"/>
                        <m:t>🤖</m:t>
                      </m:r>
                    </m:oMath>
                  </m:oMathPara>
                </a14:m>
                <a:endParaRPr lang="en-US" sz="4400" dirty="0"/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0A502D13-E2B5-0E43-9FDB-CE5572F9ED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1408" y="3636120"/>
                <a:ext cx="861133" cy="86459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0D42B797-E252-7A43-B861-84022343595E}"/>
              </a:ext>
            </a:extLst>
          </p:cNvPr>
          <p:cNvGrpSpPr/>
          <p:nvPr/>
        </p:nvGrpSpPr>
        <p:grpSpPr>
          <a:xfrm>
            <a:off x="7112541" y="2810432"/>
            <a:ext cx="4136471" cy="1257986"/>
            <a:chOff x="7112541" y="2810432"/>
            <a:chExt cx="4136471" cy="1257986"/>
          </a:xfrm>
        </p:grpSpPr>
        <p:cxnSp>
          <p:nvCxnSpPr>
            <p:cNvPr id="114" name="Elbow Connector 113">
              <a:extLst>
                <a:ext uri="{FF2B5EF4-FFF2-40B4-BE49-F238E27FC236}">
                  <a16:creationId xmlns:a16="http://schemas.microsoft.com/office/drawing/2014/main" id="{431D6E6E-C443-4F48-AE81-F6E79A335BB3}"/>
                </a:ext>
              </a:extLst>
            </p:cNvPr>
            <p:cNvCxnSpPr>
              <a:cxnSpLocks/>
              <a:stCxn id="30" idx="3"/>
            </p:cNvCxnSpPr>
            <p:nvPr/>
          </p:nvCxnSpPr>
          <p:spPr>
            <a:xfrm flipV="1">
              <a:off x="7112541" y="3055908"/>
              <a:ext cx="1467127" cy="101251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1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1" name="Alternate Process 30">
              <a:extLst>
                <a:ext uri="{FF2B5EF4-FFF2-40B4-BE49-F238E27FC236}">
                  <a16:creationId xmlns:a16="http://schemas.microsoft.com/office/drawing/2014/main" id="{B21FCBC5-966C-A448-A163-6FF48F9C33C5}"/>
                </a:ext>
              </a:extLst>
            </p:cNvPr>
            <p:cNvSpPr/>
            <p:nvPr/>
          </p:nvSpPr>
          <p:spPr>
            <a:xfrm>
              <a:off x="8579667" y="2810432"/>
              <a:ext cx="2669345" cy="510778"/>
            </a:xfrm>
            <a:prstGeom prst="flowChartAlternateProcess">
              <a:avLst/>
            </a:prstGeom>
            <a:solidFill>
              <a:schemeClr val="tx2">
                <a:lumMod val="20000"/>
                <a:lumOff val="80000"/>
                <a:alpha val="69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square" lIns="182880" tIns="91440" rIns="91440" bIns="91440">
              <a:spAutoFit/>
            </a:bodyPr>
            <a:lstStyle/>
            <a:p>
              <a:pPr algn="ctr"/>
              <a:r>
                <a:rPr lang="en-US" b="1" i="1" dirty="0">
                  <a:solidFill>
                    <a:schemeClr val="tx1"/>
                  </a:solidFill>
                </a:rPr>
                <a:t>Output:  </a:t>
              </a:r>
              <a:r>
                <a:rPr lang="en-US" i="1" dirty="0">
                  <a:solidFill>
                    <a:schemeClr val="tx1"/>
                  </a:solidFill>
                </a:rPr>
                <a:t>“Jack”</a:t>
              </a:r>
              <a:endParaRPr lang="en-US" b="1" i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65E0AA97-91F9-9C46-9C6E-A90A71E07986}"/>
              </a:ext>
            </a:extLst>
          </p:cNvPr>
          <p:cNvGrpSpPr/>
          <p:nvPr/>
        </p:nvGrpSpPr>
        <p:grpSpPr>
          <a:xfrm>
            <a:off x="1995795" y="2290026"/>
            <a:ext cx="4255613" cy="1778392"/>
            <a:chOff x="1995795" y="2290026"/>
            <a:chExt cx="4255613" cy="1778392"/>
          </a:xfrm>
        </p:grpSpPr>
        <p:sp>
          <p:nvSpPr>
            <p:cNvPr id="134" name="Google Shape;711;p72">
              <a:extLst>
                <a:ext uri="{FF2B5EF4-FFF2-40B4-BE49-F238E27FC236}">
                  <a16:creationId xmlns:a16="http://schemas.microsoft.com/office/drawing/2014/main" id="{C48E719F-83FE-9D49-ADF3-FD002F6DC429}"/>
                </a:ext>
              </a:extLst>
            </p:cNvPr>
            <p:cNvSpPr txBox="1"/>
            <p:nvPr/>
          </p:nvSpPr>
          <p:spPr>
            <a:xfrm>
              <a:off x="1995795" y="2290026"/>
              <a:ext cx="1161824" cy="4616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spAutoFit/>
            </a:bodyPr>
            <a:lstStyle/>
            <a:p>
              <a:pPr algn="ctr">
                <a:spcBef>
                  <a:spcPts val="0"/>
                </a:spcBef>
                <a:spcAft>
                  <a:spcPts val="0"/>
                </a:spcAft>
              </a:pPr>
              <a:r>
                <a:rPr lang="en" sz="1400" i="1" dirty="0">
                  <a:solidFill>
                    <a:srgbClr val="980000"/>
                  </a:solidFill>
                  <a:latin typeface="Lato"/>
                  <a:ea typeface="Lato"/>
                  <a:cs typeface="Lato"/>
                  <a:sym typeface="Lato"/>
                </a:rPr>
                <a:t>Instructions</a:t>
              </a:r>
              <a:endParaRPr sz="1400" i="1" dirty="0">
                <a:solidFill>
                  <a:srgbClr val="980000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25482DE5-628A-D747-BD60-4C1EB8B5C095}"/>
                </a:ext>
              </a:extLst>
            </p:cNvPr>
            <p:cNvGrpSpPr/>
            <p:nvPr/>
          </p:nvGrpSpPr>
          <p:grpSpPr>
            <a:xfrm>
              <a:off x="2098987" y="2655193"/>
              <a:ext cx="4152421" cy="1413225"/>
              <a:chOff x="2098987" y="2655193"/>
              <a:chExt cx="4152421" cy="1413225"/>
            </a:xfrm>
          </p:grpSpPr>
          <p:cxnSp>
            <p:nvCxnSpPr>
              <p:cNvPr id="124" name="Elbow Connector 123">
                <a:extLst>
                  <a:ext uri="{FF2B5EF4-FFF2-40B4-BE49-F238E27FC236}">
                    <a16:creationId xmlns:a16="http://schemas.microsoft.com/office/drawing/2014/main" id="{9B3093D2-2D1A-3545-B568-3E5C83F588CA}"/>
                  </a:ext>
                </a:extLst>
              </p:cNvPr>
              <p:cNvCxnSpPr>
                <a:cxnSpLocks/>
                <a:stCxn id="34" idx="3"/>
                <a:endCxn id="30" idx="1"/>
              </p:cNvCxnSpPr>
              <p:nvPr/>
            </p:nvCxnSpPr>
            <p:spPr>
              <a:xfrm>
                <a:off x="4675969" y="2961660"/>
                <a:ext cx="1575439" cy="1106758"/>
              </a:xfrm>
              <a:prstGeom prst="bentConnector3">
                <a:avLst>
                  <a:gd name="adj1" fmla="val 50000"/>
                </a:avLst>
              </a:prstGeom>
              <a:ln w="38100">
                <a:solidFill>
                  <a:srgbClr val="FFC000"/>
                </a:solidFill>
                <a:tailEnd type="triangle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4" name="Alternate Process 33">
                <a:extLst>
                  <a:ext uri="{FF2B5EF4-FFF2-40B4-BE49-F238E27FC236}">
                    <a16:creationId xmlns:a16="http://schemas.microsoft.com/office/drawing/2014/main" id="{0A5685E3-FAC0-D64D-A5C0-4E7E60979406}"/>
                  </a:ext>
                </a:extLst>
              </p:cNvPr>
              <p:cNvSpPr/>
              <p:nvPr/>
            </p:nvSpPr>
            <p:spPr>
              <a:xfrm>
                <a:off x="2098987" y="2655193"/>
                <a:ext cx="2576982" cy="612934"/>
              </a:xfrm>
              <a:prstGeom prst="flowChartAlternateProcess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square" lIns="0" tIns="0" rIns="0" bIns="0">
                <a:spAutoFit/>
              </a:bodyPr>
              <a:lstStyle/>
              <a:p>
                <a:pPr algn="ctr"/>
                <a:r>
                  <a:rPr lang="en-US" i="1" dirty="0">
                    <a:solidFill>
                      <a:schemeClr val="tx1"/>
                    </a:solidFill>
                  </a:rPr>
                  <a:t>Indicate which character </a:t>
                </a:r>
                <a:br>
                  <a:rPr lang="en-US" i="1" dirty="0">
                    <a:solidFill>
                      <a:schemeClr val="tx1"/>
                    </a:solidFill>
                  </a:rPr>
                </a:br>
                <a:r>
                  <a:rPr lang="en-US" i="1" dirty="0">
                    <a:solidFill>
                      <a:schemeClr val="tx1"/>
                    </a:solidFill>
                  </a:rPr>
                  <a:t>refers to “he”.</a:t>
                </a:r>
              </a:p>
            </p:txBody>
          </p:sp>
        </p:grp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0737B09-F8E0-694B-9F3A-B015C5301D49}"/>
              </a:ext>
            </a:extLst>
          </p:cNvPr>
          <p:cNvGrpSpPr/>
          <p:nvPr/>
        </p:nvGrpSpPr>
        <p:grpSpPr>
          <a:xfrm>
            <a:off x="2098987" y="4068418"/>
            <a:ext cx="4152421" cy="1337795"/>
            <a:chOff x="2098987" y="4068418"/>
            <a:chExt cx="4152421" cy="1337795"/>
          </a:xfrm>
        </p:grpSpPr>
        <p:cxnSp>
          <p:nvCxnSpPr>
            <p:cNvPr id="126" name="Elbow Connector 125">
              <a:extLst>
                <a:ext uri="{FF2B5EF4-FFF2-40B4-BE49-F238E27FC236}">
                  <a16:creationId xmlns:a16="http://schemas.microsoft.com/office/drawing/2014/main" id="{CA582408-B02F-1C48-ADCF-EA8691C74065}"/>
                </a:ext>
              </a:extLst>
            </p:cNvPr>
            <p:cNvCxnSpPr>
              <a:cxnSpLocks/>
              <a:stCxn id="36" idx="3"/>
              <a:endCxn id="30" idx="1"/>
            </p:cNvCxnSpPr>
            <p:nvPr/>
          </p:nvCxnSpPr>
          <p:spPr>
            <a:xfrm flipV="1">
              <a:off x="4675969" y="4068418"/>
              <a:ext cx="1575439" cy="1031328"/>
            </a:xfrm>
            <a:prstGeom prst="bentConnector3">
              <a:avLst>
                <a:gd name="adj1" fmla="val 50000"/>
              </a:avLst>
            </a:prstGeom>
            <a:ln w="38100">
              <a:solidFill>
                <a:srgbClr val="FFC000"/>
              </a:solidFill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6" name="Alternate Process 35">
              <a:extLst>
                <a:ext uri="{FF2B5EF4-FFF2-40B4-BE49-F238E27FC236}">
                  <a16:creationId xmlns:a16="http://schemas.microsoft.com/office/drawing/2014/main" id="{E7B0380F-43A3-2D42-88B9-5639171E34E5}"/>
                </a:ext>
              </a:extLst>
            </p:cNvPr>
            <p:cNvSpPr/>
            <p:nvPr/>
          </p:nvSpPr>
          <p:spPr>
            <a:xfrm>
              <a:off x="2098987" y="4793279"/>
              <a:ext cx="2576982" cy="612934"/>
            </a:xfrm>
            <a:prstGeom prst="flowChartAlternateProcess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rgbClr val="FFC000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square" lIns="0" tIns="0" rIns="0" bIns="0">
              <a:spAutoFit/>
            </a:bodyPr>
            <a:lstStyle/>
            <a:p>
              <a:pPr algn="ctr"/>
              <a:r>
                <a:rPr lang="en-US" i="1" dirty="0">
                  <a:solidFill>
                    <a:schemeClr val="tx1"/>
                  </a:solidFill>
                </a:rPr>
                <a:t>Write a summary of the given paragraph.</a:t>
              </a:r>
            </a:p>
          </p:txBody>
        </p:sp>
      </p:grpSp>
      <p:sp>
        <p:nvSpPr>
          <p:cNvPr id="38" name="Google Shape;711;p72">
            <a:extLst>
              <a:ext uri="{FF2B5EF4-FFF2-40B4-BE49-F238E27FC236}">
                <a16:creationId xmlns:a16="http://schemas.microsoft.com/office/drawing/2014/main" id="{40BF7CB6-B4CC-1A44-AE7D-1FD763BD15E8}"/>
              </a:ext>
            </a:extLst>
          </p:cNvPr>
          <p:cNvSpPr txBox="1"/>
          <p:nvPr/>
        </p:nvSpPr>
        <p:spPr>
          <a:xfrm>
            <a:off x="1995795" y="4461147"/>
            <a:ext cx="1161824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" sz="1400" i="1" dirty="0">
                <a:solidFill>
                  <a:srgbClr val="980000"/>
                </a:solidFill>
                <a:latin typeface="Lato"/>
                <a:ea typeface="Lato"/>
                <a:cs typeface="Lato"/>
                <a:sym typeface="Lato"/>
              </a:rPr>
              <a:t>Instructions</a:t>
            </a:r>
            <a:endParaRPr sz="1400" i="1" dirty="0">
              <a:solidFill>
                <a:srgbClr val="98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FD4BBE7-D00D-D64C-BE5F-73B06066E0AE}"/>
              </a:ext>
            </a:extLst>
          </p:cNvPr>
          <p:cNvGrpSpPr/>
          <p:nvPr/>
        </p:nvGrpSpPr>
        <p:grpSpPr>
          <a:xfrm>
            <a:off x="7112541" y="3833216"/>
            <a:ext cx="4116498" cy="510778"/>
            <a:chOff x="7112541" y="3833216"/>
            <a:chExt cx="4116498" cy="510778"/>
          </a:xfrm>
        </p:grpSpPr>
        <p:cxnSp>
          <p:nvCxnSpPr>
            <p:cNvPr id="116" name="Elbow Connector 115">
              <a:extLst>
                <a:ext uri="{FF2B5EF4-FFF2-40B4-BE49-F238E27FC236}">
                  <a16:creationId xmlns:a16="http://schemas.microsoft.com/office/drawing/2014/main" id="{FDA40792-95CC-764B-B54E-7E03B50DDC84}"/>
                </a:ext>
              </a:extLst>
            </p:cNvPr>
            <p:cNvCxnSpPr>
              <a:cxnSpLocks/>
              <a:stCxn id="30" idx="3"/>
            </p:cNvCxnSpPr>
            <p:nvPr/>
          </p:nvCxnSpPr>
          <p:spPr>
            <a:xfrm>
              <a:off x="7112541" y="4068418"/>
              <a:ext cx="1467126" cy="524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1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9" name="Alternate Process 38">
              <a:extLst>
                <a:ext uri="{FF2B5EF4-FFF2-40B4-BE49-F238E27FC236}">
                  <a16:creationId xmlns:a16="http://schemas.microsoft.com/office/drawing/2014/main" id="{F65D019E-1CAF-1342-9A74-D9415849130F}"/>
                </a:ext>
              </a:extLst>
            </p:cNvPr>
            <p:cNvSpPr/>
            <p:nvPr/>
          </p:nvSpPr>
          <p:spPr>
            <a:xfrm>
              <a:off x="8559694" y="3833216"/>
              <a:ext cx="2669345" cy="510778"/>
            </a:xfrm>
            <a:prstGeom prst="flowChartAlternateProcess">
              <a:avLst/>
            </a:prstGeom>
            <a:solidFill>
              <a:schemeClr val="tx2">
                <a:lumMod val="20000"/>
                <a:lumOff val="80000"/>
                <a:alpha val="69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square" lIns="182880" tIns="91440" rIns="91440" bIns="91440">
              <a:spAutoFit/>
            </a:bodyPr>
            <a:lstStyle/>
            <a:p>
              <a:pPr algn="ctr"/>
              <a:r>
                <a:rPr lang="en-US" b="1" i="1" dirty="0">
                  <a:solidFill>
                    <a:schemeClr val="tx1"/>
                  </a:solidFill>
                </a:rPr>
                <a:t>Output:  </a:t>
              </a:r>
              <a:r>
                <a:rPr lang="en-US" i="1" dirty="0">
                  <a:solidFill>
                    <a:schemeClr val="tx1"/>
                  </a:solidFill>
                </a:rPr>
                <a:t>“grammatical”</a:t>
              </a:r>
              <a:endParaRPr lang="en-US" b="1" i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35622DF-E712-FB48-BB58-42EBF266CA61}"/>
              </a:ext>
            </a:extLst>
          </p:cNvPr>
          <p:cNvGrpSpPr/>
          <p:nvPr/>
        </p:nvGrpSpPr>
        <p:grpSpPr>
          <a:xfrm>
            <a:off x="7112541" y="4068418"/>
            <a:ext cx="4116497" cy="1229019"/>
            <a:chOff x="7112541" y="4068418"/>
            <a:chExt cx="4116497" cy="1229019"/>
          </a:xfrm>
        </p:grpSpPr>
        <p:cxnSp>
          <p:nvCxnSpPr>
            <p:cNvPr id="115" name="Elbow Connector 114">
              <a:extLst>
                <a:ext uri="{FF2B5EF4-FFF2-40B4-BE49-F238E27FC236}">
                  <a16:creationId xmlns:a16="http://schemas.microsoft.com/office/drawing/2014/main" id="{39C4B8A5-009B-AB42-9065-75C2E8A1444E}"/>
                </a:ext>
              </a:extLst>
            </p:cNvPr>
            <p:cNvCxnSpPr>
              <a:cxnSpLocks/>
              <a:stCxn id="30" idx="3"/>
            </p:cNvCxnSpPr>
            <p:nvPr/>
          </p:nvCxnSpPr>
          <p:spPr>
            <a:xfrm>
              <a:off x="7112541" y="4068418"/>
              <a:ext cx="1467127" cy="980901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1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0" name="Alternate Process 39">
              <a:extLst>
                <a:ext uri="{FF2B5EF4-FFF2-40B4-BE49-F238E27FC236}">
                  <a16:creationId xmlns:a16="http://schemas.microsoft.com/office/drawing/2014/main" id="{E9091D6B-666B-2742-BD98-48F9E2CA6E99}"/>
                </a:ext>
              </a:extLst>
            </p:cNvPr>
            <p:cNvSpPr/>
            <p:nvPr/>
          </p:nvSpPr>
          <p:spPr>
            <a:xfrm>
              <a:off x="8559693" y="4786659"/>
              <a:ext cx="2669345" cy="510778"/>
            </a:xfrm>
            <a:prstGeom prst="flowChartAlternateProcess">
              <a:avLst/>
            </a:prstGeom>
            <a:solidFill>
              <a:schemeClr val="tx2">
                <a:lumMod val="20000"/>
                <a:lumOff val="80000"/>
                <a:alpha val="69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square" lIns="182880" tIns="91440" rIns="91440" bIns="91440">
              <a:spAutoFit/>
            </a:bodyPr>
            <a:lstStyle/>
            <a:p>
              <a:pPr algn="ctr"/>
              <a:r>
                <a:rPr lang="en-US" b="1" i="1" dirty="0">
                  <a:solidFill>
                    <a:schemeClr val="tx1"/>
                  </a:solidFill>
                </a:rPr>
                <a:t>Output:  </a:t>
              </a:r>
              <a:r>
                <a:rPr lang="en-US" i="1" dirty="0">
                  <a:solidFill>
                    <a:schemeClr val="tx1"/>
                  </a:solidFill>
                </a:rPr>
                <a:t>“In sum …”</a:t>
              </a:r>
              <a:endParaRPr lang="en-US" b="1" i="1" dirty="0">
                <a:solidFill>
                  <a:schemeClr val="tx1"/>
                </a:solidFill>
              </a:endParaRPr>
            </a:p>
          </p:txBody>
        </p: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4F67310E-AD0F-0348-87DB-72421C823266}"/>
              </a:ext>
            </a:extLst>
          </p:cNvPr>
          <p:cNvSpPr/>
          <p:nvPr/>
        </p:nvSpPr>
        <p:spPr>
          <a:xfrm>
            <a:off x="702635" y="2680482"/>
            <a:ext cx="160569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/>
              <a:t>Pronoun</a:t>
            </a:r>
            <a:br>
              <a:rPr lang="en-US" sz="1600" b="1" dirty="0"/>
            </a:br>
            <a:r>
              <a:rPr lang="en-US" sz="1600" b="1" dirty="0"/>
              <a:t>Resolution</a:t>
            </a:r>
          </a:p>
        </p:txBody>
      </p:sp>
      <p:sp>
        <p:nvSpPr>
          <p:cNvPr id="37" name="Google Shape;711;p72">
            <a:extLst>
              <a:ext uri="{FF2B5EF4-FFF2-40B4-BE49-F238E27FC236}">
                <a16:creationId xmlns:a16="http://schemas.microsoft.com/office/drawing/2014/main" id="{5F3CD0CA-3DD4-3F4C-9B47-BAA77EE06B97}"/>
              </a:ext>
            </a:extLst>
          </p:cNvPr>
          <p:cNvSpPr txBox="1"/>
          <p:nvPr/>
        </p:nvSpPr>
        <p:spPr>
          <a:xfrm>
            <a:off x="1995795" y="3422551"/>
            <a:ext cx="1161824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" sz="1400" i="1" dirty="0">
                <a:solidFill>
                  <a:srgbClr val="980000"/>
                </a:solidFill>
                <a:latin typeface="Lato"/>
                <a:ea typeface="Lato"/>
                <a:cs typeface="Lato"/>
                <a:sym typeface="Lato"/>
              </a:rPr>
              <a:t>Instructions</a:t>
            </a:r>
            <a:endParaRPr sz="1400" i="1" dirty="0">
              <a:solidFill>
                <a:srgbClr val="98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2D97BB6-772E-7044-A772-FF0461B2D442}"/>
              </a:ext>
            </a:extLst>
          </p:cNvPr>
          <p:cNvGrpSpPr/>
          <p:nvPr/>
        </p:nvGrpSpPr>
        <p:grpSpPr>
          <a:xfrm>
            <a:off x="2087500" y="3750788"/>
            <a:ext cx="4163908" cy="612934"/>
            <a:chOff x="2087500" y="3750788"/>
            <a:chExt cx="4163908" cy="612934"/>
          </a:xfrm>
        </p:grpSpPr>
        <p:cxnSp>
          <p:nvCxnSpPr>
            <p:cNvPr id="125" name="Elbow Connector 124">
              <a:extLst>
                <a:ext uri="{FF2B5EF4-FFF2-40B4-BE49-F238E27FC236}">
                  <a16:creationId xmlns:a16="http://schemas.microsoft.com/office/drawing/2014/main" id="{3F35A10E-6727-C849-B579-30E3283661E8}"/>
                </a:ext>
              </a:extLst>
            </p:cNvPr>
            <p:cNvCxnSpPr>
              <a:cxnSpLocks/>
              <a:endCxn id="30" idx="1"/>
            </p:cNvCxnSpPr>
            <p:nvPr/>
          </p:nvCxnSpPr>
          <p:spPr>
            <a:xfrm>
              <a:off x="4703495" y="4059766"/>
              <a:ext cx="1547913" cy="8652"/>
            </a:xfrm>
            <a:prstGeom prst="bentConnector3">
              <a:avLst/>
            </a:prstGeom>
            <a:ln w="38100">
              <a:solidFill>
                <a:srgbClr val="FFC000"/>
              </a:solidFill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5" name="Alternate Process 34">
              <a:extLst>
                <a:ext uri="{FF2B5EF4-FFF2-40B4-BE49-F238E27FC236}">
                  <a16:creationId xmlns:a16="http://schemas.microsoft.com/office/drawing/2014/main" id="{96E1F9F8-13F2-234D-98B3-3BCB98E60771}"/>
                </a:ext>
              </a:extLst>
            </p:cNvPr>
            <p:cNvSpPr/>
            <p:nvPr/>
          </p:nvSpPr>
          <p:spPr>
            <a:xfrm>
              <a:off x="2087500" y="3750788"/>
              <a:ext cx="2588469" cy="612934"/>
            </a:xfrm>
            <a:prstGeom prst="flowChartAlternateProcess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rgbClr val="FFC000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square" lIns="0" tIns="0" rIns="0" bIns="0">
              <a:spAutoFit/>
            </a:bodyPr>
            <a:lstStyle/>
            <a:p>
              <a:pPr algn="ctr"/>
              <a:r>
                <a:rPr lang="en-US" i="1" dirty="0">
                  <a:solidFill>
                    <a:schemeClr val="tx1"/>
                  </a:solidFill>
                </a:rPr>
                <a:t>Indicate if the following sentence is grammatical.</a:t>
              </a:r>
            </a:p>
          </p:txBody>
        </p:sp>
      </p:grpSp>
      <p:sp>
        <p:nvSpPr>
          <p:cNvPr id="44" name="Rectangle 43">
            <a:extLst>
              <a:ext uri="{FF2B5EF4-FFF2-40B4-BE49-F238E27FC236}">
                <a16:creationId xmlns:a16="http://schemas.microsoft.com/office/drawing/2014/main" id="{FABE1884-83A7-024E-8870-5E0526167D34}"/>
              </a:ext>
            </a:extLst>
          </p:cNvPr>
          <p:cNvSpPr/>
          <p:nvPr/>
        </p:nvSpPr>
        <p:spPr>
          <a:xfrm>
            <a:off x="745162" y="3778947"/>
            <a:ext cx="152064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/>
              <a:t>Grammar Check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B787083-544F-F945-BACA-6858E9654E32}"/>
              </a:ext>
            </a:extLst>
          </p:cNvPr>
          <p:cNvSpPr/>
          <p:nvPr/>
        </p:nvSpPr>
        <p:spPr>
          <a:xfrm>
            <a:off x="431093" y="4793279"/>
            <a:ext cx="220252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/>
              <a:t>Summary</a:t>
            </a:r>
          </a:p>
          <a:p>
            <a:pPr algn="ctr"/>
            <a:r>
              <a:rPr lang="en-US" sz="1600" b="1" dirty="0"/>
              <a:t>Generation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3F276C51-E8E0-534A-A203-D9F258A7FA0B}"/>
              </a:ext>
            </a:extLst>
          </p:cNvPr>
          <p:cNvGrpSpPr/>
          <p:nvPr/>
        </p:nvGrpSpPr>
        <p:grpSpPr>
          <a:xfrm>
            <a:off x="7114813" y="3851254"/>
            <a:ext cx="4116498" cy="510778"/>
            <a:chOff x="7112541" y="3833216"/>
            <a:chExt cx="4116498" cy="510778"/>
          </a:xfrm>
        </p:grpSpPr>
        <p:cxnSp>
          <p:nvCxnSpPr>
            <p:cNvPr id="53" name="Elbow Connector 52">
              <a:extLst>
                <a:ext uri="{FF2B5EF4-FFF2-40B4-BE49-F238E27FC236}">
                  <a16:creationId xmlns:a16="http://schemas.microsoft.com/office/drawing/2014/main" id="{5414297C-35AD-1C4C-A9CD-50C3DF52725E}"/>
                </a:ext>
              </a:extLst>
            </p:cNvPr>
            <p:cNvCxnSpPr>
              <a:cxnSpLocks/>
            </p:cNvCxnSpPr>
            <p:nvPr/>
          </p:nvCxnSpPr>
          <p:spPr>
            <a:xfrm>
              <a:off x="7112541" y="4068418"/>
              <a:ext cx="1467126" cy="524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1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4" name="Alternate Process 53">
              <a:extLst>
                <a:ext uri="{FF2B5EF4-FFF2-40B4-BE49-F238E27FC236}">
                  <a16:creationId xmlns:a16="http://schemas.microsoft.com/office/drawing/2014/main" id="{8631D343-4A8E-0142-BBCE-EF5C2B465F63}"/>
                </a:ext>
              </a:extLst>
            </p:cNvPr>
            <p:cNvSpPr/>
            <p:nvPr/>
          </p:nvSpPr>
          <p:spPr>
            <a:xfrm>
              <a:off x="8559694" y="3833216"/>
              <a:ext cx="2669345" cy="510778"/>
            </a:xfrm>
            <a:prstGeom prst="flowChartAlternateProcess">
              <a:avLst/>
            </a:prstGeom>
            <a:solidFill>
              <a:schemeClr val="tx2">
                <a:lumMod val="20000"/>
                <a:lumOff val="80000"/>
                <a:alpha val="69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square" lIns="182880" tIns="91440" rIns="91440" bIns="91440">
              <a:spAutoFit/>
            </a:bodyPr>
            <a:lstStyle/>
            <a:p>
              <a:pPr algn="ctr"/>
              <a:r>
                <a:rPr lang="en-US" i="1" dirty="0">
                  <a:solidFill>
                    <a:schemeClr val="tx1"/>
                  </a:solidFill>
                </a:rPr>
                <a:t>????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39757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2" grpId="0" animBg="1"/>
      <p:bldP spid="38" grpId="0"/>
      <p:bldP spid="3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93F90-AAD2-D54C-B136-0BFAC9541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Cross-Task Generalization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94DDCD-CCB8-4843-9AB7-8E73AE8A81D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8B8D88D-4A8F-0D40-9BC4-498DDE00CF09}"/>
              </a:ext>
            </a:extLst>
          </p:cNvPr>
          <p:cNvGrpSpPr/>
          <p:nvPr/>
        </p:nvGrpSpPr>
        <p:grpSpPr>
          <a:xfrm>
            <a:off x="5839844" y="1940368"/>
            <a:ext cx="1722849" cy="1618246"/>
            <a:chOff x="5839844" y="1940368"/>
            <a:chExt cx="1722849" cy="1618246"/>
          </a:xfrm>
        </p:grpSpPr>
        <p:sp>
          <p:nvSpPr>
            <p:cNvPr id="83" name="Alternate Process 82">
              <a:extLst>
                <a:ext uri="{FF2B5EF4-FFF2-40B4-BE49-F238E27FC236}">
                  <a16:creationId xmlns:a16="http://schemas.microsoft.com/office/drawing/2014/main" id="{CA96BC56-A22F-3E47-A3B6-D5F35EE8030D}"/>
                </a:ext>
              </a:extLst>
            </p:cNvPr>
            <p:cNvSpPr/>
            <p:nvPr/>
          </p:nvSpPr>
          <p:spPr>
            <a:xfrm>
              <a:off x="5839844" y="1940368"/>
              <a:ext cx="1722849" cy="510778"/>
            </a:xfrm>
            <a:prstGeom prst="flowChartAlternateProcess">
              <a:avLst/>
            </a:prstGeom>
            <a:solidFill>
              <a:schemeClr val="tx2">
                <a:lumMod val="20000"/>
                <a:lumOff val="80000"/>
                <a:alpha val="69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square" lIns="182880" tIns="91440" rIns="91440" bIns="91440">
              <a:spAutoFit/>
            </a:bodyPr>
            <a:lstStyle/>
            <a:p>
              <a:pPr algn="ctr"/>
              <a:r>
                <a:rPr lang="en-US" b="1" i="1" dirty="0">
                  <a:solidFill>
                    <a:schemeClr val="tx1"/>
                  </a:solidFill>
                </a:rPr>
                <a:t>Input text</a:t>
              </a:r>
            </a:p>
          </p:txBody>
        </p:sp>
        <p:cxnSp>
          <p:nvCxnSpPr>
            <p:cNvPr id="123" name="Straight Arrow Connector 122">
              <a:extLst>
                <a:ext uri="{FF2B5EF4-FFF2-40B4-BE49-F238E27FC236}">
                  <a16:creationId xmlns:a16="http://schemas.microsoft.com/office/drawing/2014/main" id="{D69DDFC2-8BAF-4F42-AECF-DDC6F59EA368}"/>
                </a:ext>
              </a:extLst>
            </p:cNvPr>
            <p:cNvCxnSpPr>
              <a:cxnSpLocks/>
            </p:cNvCxnSpPr>
            <p:nvPr/>
          </p:nvCxnSpPr>
          <p:spPr>
            <a:xfrm>
              <a:off x="6701269" y="2455472"/>
              <a:ext cx="0" cy="110314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0A502D13-E2B5-0E43-9FDB-CE5572F9ED41}"/>
                  </a:ext>
                </a:extLst>
              </p:cNvPr>
              <p:cNvSpPr/>
              <p:nvPr/>
            </p:nvSpPr>
            <p:spPr>
              <a:xfrm>
                <a:off x="6251408" y="3636120"/>
                <a:ext cx="861133" cy="864596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4400" dirty="0"/>
                        <m:t>🤖</m:t>
                      </m:r>
                    </m:oMath>
                  </m:oMathPara>
                </a14:m>
                <a:endParaRPr lang="en-US" sz="4400" dirty="0"/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0A502D13-E2B5-0E43-9FDB-CE5572F9ED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1408" y="3636120"/>
                <a:ext cx="861133" cy="86459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0D42B797-E252-7A43-B861-84022343595E}"/>
              </a:ext>
            </a:extLst>
          </p:cNvPr>
          <p:cNvGrpSpPr/>
          <p:nvPr/>
        </p:nvGrpSpPr>
        <p:grpSpPr>
          <a:xfrm>
            <a:off x="7112541" y="2810432"/>
            <a:ext cx="4136471" cy="1257986"/>
            <a:chOff x="7112541" y="2810432"/>
            <a:chExt cx="4136471" cy="1257986"/>
          </a:xfrm>
        </p:grpSpPr>
        <p:cxnSp>
          <p:nvCxnSpPr>
            <p:cNvPr id="114" name="Elbow Connector 113">
              <a:extLst>
                <a:ext uri="{FF2B5EF4-FFF2-40B4-BE49-F238E27FC236}">
                  <a16:creationId xmlns:a16="http://schemas.microsoft.com/office/drawing/2014/main" id="{431D6E6E-C443-4F48-AE81-F6E79A335BB3}"/>
                </a:ext>
              </a:extLst>
            </p:cNvPr>
            <p:cNvCxnSpPr>
              <a:cxnSpLocks/>
              <a:stCxn id="30" idx="3"/>
            </p:cNvCxnSpPr>
            <p:nvPr/>
          </p:nvCxnSpPr>
          <p:spPr>
            <a:xfrm flipV="1">
              <a:off x="7112541" y="3055908"/>
              <a:ext cx="1467127" cy="101251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1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1" name="Alternate Process 30">
              <a:extLst>
                <a:ext uri="{FF2B5EF4-FFF2-40B4-BE49-F238E27FC236}">
                  <a16:creationId xmlns:a16="http://schemas.microsoft.com/office/drawing/2014/main" id="{B21FCBC5-966C-A448-A163-6FF48F9C33C5}"/>
                </a:ext>
              </a:extLst>
            </p:cNvPr>
            <p:cNvSpPr/>
            <p:nvPr/>
          </p:nvSpPr>
          <p:spPr>
            <a:xfrm>
              <a:off x="8579667" y="2810432"/>
              <a:ext cx="2669345" cy="510778"/>
            </a:xfrm>
            <a:prstGeom prst="flowChartAlternateProcess">
              <a:avLst/>
            </a:prstGeom>
            <a:solidFill>
              <a:schemeClr val="tx2">
                <a:lumMod val="20000"/>
                <a:lumOff val="80000"/>
                <a:alpha val="69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square" lIns="182880" tIns="91440" rIns="91440" bIns="91440">
              <a:spAutoFit/>
            </a:bodyPr>
            <a:lstStyle/>
            <a:p>
              <a:pPr algn="ctr"/>
              <a:r>
                <a:rPr lang="en-US" b="1" i="1" dirty="0">
                  <a:solidFill>
                    <a:schemeClr val="tx1"/>
                  </a:solidFill>
                </a:rPr>
                <a:t>Output:  </a:t>
              </a:r>
              <a:r>
                <a:rPr lang="en-US" i="1" dirty="0">
                  <a:solidFill>
                    <a:schemeClr val="tx1"/>
                  </a:solidFill>
                </a:rPr>
                <a:t>“Jack”</a:t>
              </a:r>
              <a:endParaRPr lang="en-US" b="1" i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65E0AA97-91F9-9C46-9C6E-A90A71E07986}"/>
              </a:ext>
            </a:extLst>
          </p:cNvPr>
          <p:cNvGrpSpPr/>
          <p:nvPr/>
        </p:nvGrpSpPr>
        <p:grpSpPr>
          <a:xfrm>
            <a:off x="1995795" y="2290026"/>
            <a:ext cx="4255613" cy="1778392"/>
            <a:chOff x="1995795" y="2290026"/>
            <a:chExt cx="4255613" cy="1778392"/>
          </a:xfrm>
        </p:grpSpPr>
        <p:sp>
          <p:nvSpPr>
            <p:cNvPr id="134" name="Google Shape;711;p72">
              <a:extLst>
                <a:ext uri="{FF2B5EF4-FFF2-40B4-BE49-F238E27FC236}">
                  <a16:creationId xmlns:a16="http://schemas.microsoft.com/office/drawing/2014/main" id="{C48E719F-83FE-9D49-ADF3-FD002F6DC429}"/>
                </a:ext>
              </a:extLst>
            </p:cNvPr>
            <p:cNvSpPr txBox="1"/>
            <p:nvPr/>
          </p:nvSpPr>
          <p:spPr>
            <a:xfrm>
              <a:off x="1995795" y="2290026"/>
              <a:ext cx="1161824" cy="4616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spAutoFit/>
            </a:bodyPr>
            <a:lstStyle/>
            <a:p>
              <a:pPr algn="ctr">
                <a:spcBef>
                  <a:spcPts val="0"/>
                </a:spcBef>
                <a:spcAft>
                  <a:spcPts val="0"/>
                </a:spcAft>
              </a:pPr>
              <a:r>
                <a:rPr lang="en" sz="1400" i="1" dirty="0">
                  <a:solidFill>
                    <a:srgbClr val="980000"/>
                  </a:solidFill>
                  <a:latin typeface="Lato"/>
                  <a:ea typeface="Lato"/>
                  <a:cs typeface="Lato"/>
                  <a:sym typeface="Lato"/>
                </a:rPr>
                <a:t>Instructions</a:t>
              </a:r>
              <a:endParaRPr sz="1400" i="1" dirty="0">
                <a:solidFill>
                  <a:srgbClr val="980000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25482DE5-628A-D747-BD60-4C1EB8B5C095}"/>
                </a:ext>
              </a:extLst>
            </p:cNvPr>
            <p:cNvGrpSpPr/>
            <p:nvPr/>
          </p:nvGrpSpPr>
          <p:grpSpPr>
            <a:xfrm>
              <a:off x="2098987" y="2655193"/>
              <a:ext cx="4152421" cy="1413225"/>
              <a:chOff x="2098987" y="2655193"/>
              <a:chExt cx="4152421" cy="1413225"/>
            </a:xfrm>
          </p:grpSpPr>
          <p:cxnSp>
            <p:nvCxnSpPr>
              <p:cNvPr id="124" name="Elbow Connector 123">
                <a:extLst>
                  <a:ext uri="{FF2B5EF4-FFF2-40B4-BE49-F238E27FC236}">
                    <a16:creationId xmlns:a16="http://schemas.microsoft.com/office/drawing/2014/main" id="{9B3093D2-2D1A-3545-B568-3E5C83F588CA}"/>
                  </a:ext>
                </a:extLst>
              </p:cNvPr>
              <p:cNvCxnSpPr>
                <a:cxnSpLocks/>
                <a:stCxn id="34" idx="3"/>
                <a:endCxn id="30" idx="1"/>
              </p:cNvCxnSpPr>
              <p:nvPr/>
            </p:nvCxnSpPr>
            <p:spPr>
              <a:xfrm>
                <a:off x="4675969" y="2961660"/>
                <a:ext cx="1575439" cy="1106758"/>
              </a:xfrm>
              <a:prstGeom prst="bentConnector3">
                <a:avLst>
                  <a:gd name="adj1" fmla="val 50000"/>
                </a:avLst>
              </a:prstGeom>
              <a:ln w="38100">
                <a:solidFill>
                  <a:srgbClr val="FFC000"/>
                </a:solidFill>
                <a:tailEnd type="triangle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4" name="Alternate Process 33">
                <a:extLst>
                  <a:ext uri="{FF2B5EF4-FFF2-40B4-BE49-F238E27FC236}">
                    <a16:creationId xmlns:a16="http://schemas.microsoft.com/office/drawing/2014/main" id="{0A5685E3-FAC0-D64D-A5C0-4E7E60979406}"/>
                  </a:ext>
                </a:extLst>
              </p:cNvPr>
              <p:cNvSpPr/>
              <p:nvPr/>
            </p:nvSpPr>
            <p:spPr>
              <a:xfrm>
                <a:off x="2098987" y="2655193"/>
                <a:ext cx="2576982" cy="612934"/>
              </a:xfrm>
              <a:prstGeom prst="flowChartAlternateProcess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square" lIns="0" tIns="0" rIns="0" bIns="0">
                <a:spAutoFit/>
              </a:bodyPr>
              <a:lstStyle/>
              <a:p>
                <a:pPr algn="ctr"/>
                <a:r>
                  <a:rPr lang="en-US" i="1" dirty="0">
                    <a:solidFill>
                      <a:schemeClr val="tx1"/>
                    </a:solidFill>
                  </a:rPr>
                  <a:t>Indicate which character </a:t>
                </a:r>
                <a:br>
                  <a:rPr lang="en-US" i="1" dirty="0">
                    <a:solidFill>
                      <a:schemeClr val="tx1"/>
                    </a:solidFill>
                  </a:rPr>
                </a:br>
                <a:r>
                  <a:rPr lang="en-US" i="1" dirty="0">
                    <a:solidFill>
                      <a:schemeClr val="tx1"/>
                    </a:solidFill>
                  </a:rPr>
                  <a:t>refers to “he”.</a:t>
                </a:r>
              </a:p>
            </p:txBody>
          </p:sp>
        </p:grp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0737B09-F8E0-694B-9F3A-B015C5301D49}"/>
              </a:ext>
            </a:extLst>
          </p:cNvPr>
          <p:cNvGrpSpPr/>
          <p:nvPr/>
        </p:nvGrpSpPr>
        <p:grpSpPr>
          <a:xfrm>
            <a:off x="2098987" y="4068418"/>
            <a:ext cx="4152421" cy="1337795"/>
            <a:chOff x="2098987" y="4068418"/>
            <a:chExt cx="4152421" cy="1337795"/>
          </a:xfrm>
        </p:grpSpPr>
        <p:cxnSp>
          <p:nvCxnSpPr>
            <p:cNvPr id="126" name="Elbow Connector 125">
              <a:extLst>
                <a:ext uri="{FF2B5EF4-FFF2-40B4-BE49-F238E27FC236}">
                  <a16:creationId xmlns:a16="http://schemas.microsoft.com/office/drawing/2014/main" id="{CA582408-B02F-1C48-ADCF-EA8691C74065}"/>
                </a:ext>
              </a:extLst>
            </p:cNvPr>
            <p:cNvCxnSpPr>
              <a:cxnSpLocks/>
              <a:stCxn id="36" idx="3"/>
              <a:endCxn id="30" idx="1"/>
            </p:cNvCxnSpPr>
            <p:nvPr/>
          </p:nvCxnSpPr>
          <p:spPr>
            <a:xfrm flipV="1">
              <a:off x="4675969" y="4068418"/>
              <a:ext cx="1575439" cy="1031328"/>
            </a:xfrm>
            <a:prstGeom prst="bentConnector3">
              <a:avLst>
                <a:gd name="adj1" fmla="val 50000"/>
              </a:avLst>
            </a:prstGeom>
            <a:ln w="38100">
              <a:solidFill>
                <a:srgbClr val="FFC000"/>
              </a:solidFill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6" name="Alternate Process 35">
              <a:extLst>
                <a:ext uri="{FF2B5EF4-FFF2-40B4-BE49-F238E27FC236}">
                  <a16:creationId xmlns:a16="http://schemas.microsoft.com/office/drawing/2014/main" id="{E7B0380F-43A3-2D42-88B9-5639171E34E5}"/>
                </a:ext>
              </a:extLst>
            </p:cNvPr>
            <p:cNvSpPr/>
            <p:nvPr/>
          </p:nvSpPr>
          <p:spPr>
            <a:xfrm>
              <a:off x="2098987" y="4793279"/>
              <a:ext cx="2576982" cy="612934"/>
            </a:xfrm>
            <a:prstGeom prst="flowChartAlternateProcess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rgbClr val="FFC000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square" lIns="0" tIns="0" rIns="0" bIns="0">
              <a:spAutoFit/>
            </a:bodyPr>
            <a:lstStyle/>
            <a:p>
              <a:pPr algn="ctr"/>
              <a:r>
                <a:rPr lang="en-US" i="1" dirty="0">
                  <a:solidFill>
                    <a:schemeClr val="tx1"/>
                  </a:solidFill>
                </a:rPr>
                <a:t>Write a summary of the given paragraph.</a:t>
              </a:r>
            </a:p>
          </p:txBody>
        </p:sp>
      </p:grpSp>
      <p:sp>
        <p:nvSpPr>
          <p:cNvPr id="38" name="Google Shape;711;p72">
            <a:extLst>
              <a:ext uri="{FF2B5EF4-FFF2-40B4-BE49-F238E27FC236}">
                <a16:creationId xmlns:a16="http://schemas.microsoft.com/office/drawing/2014/main" id="{40BF7CB6-B4CC-1A44-AE7D-1FD763BD15E8}"/>
              </a:ext>
            </a:extLst>
          </p:cNvPr>
          <p:cNvSpPr txBox="1"/>
          <p:nvPr/>
        </p:nvSpPr>
        <p:spPr>
          <a:xfrm>
            <a:off x="1995795" y="4461147"/>
            <a:ext cx="1161824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" sz="1400" i="1" dirty="0">
                <a:solidFill>
                  <a:srgbClr val="980000"/>
                </a:solidFill>
                <a:latin typeface="Lato"/>
                <a:ea typeface="Lato"/>
                <a:cs typeface="Lato"/>
                <a:sym typeface="Lato"/>
              </a:rPr>
              <a:t>Instructions</a:t>
            </a:r>
            <a:endParaRPr sz="1400" i="1" dirty="0">
              <a:solidFill>
                <a:srgbClr val="98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FD4BBE7-D00D-D64C-BE5F-73B06066E0AE}"/>
              </a:ext>
            </a:extLst>
          </p:cNvPr>
          <p:cNvGrpSpPr/>
          <p:nvPr/>
        </p:nvGrpSpPr>
        <p:grpSpPr>
          <a:xfrm>
            <a:off x="7112541" y="3833216"/>
            <a:ext cx="4116498" cy="510778"/>
            <a:chOff x="7112541" y="3833216"/>
            <a:chExt cx="4116498" cy="510778"/>
          </a:xfrm>
        </p:grpSpPr>
        <p:cxnSp>
          <p:nvCxnSpPr>
            <p:cNvPr id="116" name="Elbow Connector 115">
              <a:extLst>
                <a:ext uri="{FF2B5EF4-FFF2-40B4-BE49-F238E27FC236}">
                  <a16:creationId xmlns:a16="http://schemas.microsoft.com/office/drawing/2014/main" id="{FDA40792-95CC-764B-B54E-7E03B50DDC84}"/>
                </a:ext>
              </a:extLst>
            </p:cNvPr>
            <p:cNvCxnSpPr>
              <a:cxnSpLocks/>
              <a:stCxn id="30" idx="3"/>
            </p:cNvCxnSpPr>
            <p:nvPr/>
          </p:nvCxnSpPr>
          <p:spPr>
            <a:xfrm>
              <a:off x="7112541" y="4068418"/>
              <a:ext cx="1467126" cy="524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1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9" name="Alternate Process 38">
              <a:extLst>
                <a:ext uri="{FF2B5EF4-FFF2-40B4-BE49-F238E27FC236}">
                  <a16:creationId xmlns:a16="http://schemas.microsoft.com/office/drawing/2014/main" id="{F65D019E-1CAF-1342-9A74-D9415849130F}"/>
                </a:ext>
              </a:extLst>
            </p:cNvPr>
            <p:cNvSpPr/>
            <p:nvPr/>
          </p:nvSpPr>
          <p:spPr>
            <a:xfrm>
              <a:off x="8559694" y="3833216"/>
              <a:ext cx="2669345" cy="510778"/>
            </a:xfrm>
            <a:prstGeom prst="flowChartAlternateProcess">
              <a:avLst/>
            </a:prstGeom>
            <a:solidFill>
              <a:schemeClr val="tx2">
                <a:lumMod val="20000"/>
                <a:lumOff val="80000"/>
                <a:alpha val="69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square" lIns="182880" tIns="91440" rIns="91440" bIns="91440">
              <a:spAutoFit/>
            </a:bodyPr>
            <a:lstStyle/>
            <a:p>
              <a:pPr algn="ctr"/>
              <a:r>
                <a:rPr lang="en-US" b="1" i="1" dirty="0">
                  <a:solidFill>
                    <a:schemeClr val="tx1"/>
                  </a:solidFill>
                </a:rPr>
                <a:t>Output:  </a:t>
              </a:r>
              <a:r>
                <a:rPr lang="en-US" i="1" dirty="0">
                  <a:solidFill>
                    <a:schemeClr val="tx1"/>
                  </a:solidFill>
                </a:rPr>
                <a:t>“grammatical”</a:t>
              </a:r>
              <a:endParaRPr lang="en-US" b="1" i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35622DF-E712-FB48-BB58-42EBF266CA61}"/>
              </a:ext>
            </a:extLst>
          </p:cNvPr>
          <p:cNvGrpSpPr/>
          <p:nvPr/>
        </p:nvGrpSpPr>
        <p:grpSpPr>
          <a:xfrm>
            <a:off x="7112541" y="4068418"/>
            <a:ext cx="4116497" cy="1229019"/>
            <a:chOff x="7112541" y="4068418"/>
            <a:chExt cx="4116497" cy="1229019"/>
          </a:xfrm>
        </p:grpSpPr>
        <p:cxnSp>
          <p:nvCxnSpPr>
            <p:cNvPr id="115" name="Elbow Connector 114">
              <a:extLst>
                <a:ext uri="{FF2B5EF4-FFF2-40B4-BE49-F238E27FC236}">
                  <a16:creationId xmlns:a16="http://schemas.microsoft.com/office/drawing/2014/main" id="{39C4B8A5-009B-AB42-9065-75C2E8A1444E}"/>
                </a:ext>
              </a:extLst>
            </p:cNvPr>
            <p:cNvCxnSpPr>
              <a:cxnSpLocks/>
              <a:stCxn id="30" idx="3"/>
            </p:cNvCxnSpPr>
            <p:nvPr/>
          </p:nvCxnSpPr>
          <p:spPr>
            <a:xfrm>
              <a:off x="7112541" y="4068418"/>
              <a:ext cx="1467127" cy="980901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1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0" name="Alternate Process 39">
              <a:extLst>
                <a:ext uri="{FF2B5EF4-FFF2-40B4-BE49-F238E27FC236}">
                  <a16:creationId xmlns:a16="http://schemas.microsoft.com/office/drawing/2014/main" id="{E9091D6B-666B-2742-BD98-48F9E2CA6E99}"/>
                </a:ext>
              </a:extLst>
            </p:cNvPr>
            <p:cNvSpPr/>
            <p:nvPr/>
          </p:nvSpPr>
          <p:spPr>
            <a:xfrm>
              <a:off x="8559693" y="4786659"/>
              <a:ext cx="2669345" cy="510778"/>
            </a:xfrm>
            <a:prstGeom prst="flowChartAlternateProcess">
              <a:avLst/>
            </a:prstGeom>
            <a:solidFill>
              <a:schemeClr val="tx2">
                <a:lumMod val="20000"/>
                <a:lumOff val="80000"/>
                <a:alpha val="69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square" lIns="182880" tIns="91440" rIns="91440" bIns="91440">
              <a:spAutoFit/>
            </a:bodyPr>
            <a:lstStyle/>
            <a:p>
              <a:pPr algn="ctr"/>
              <a:r>
                <a:rPr lang="en-US" b="1" i="1" dirty="0">
                  <a:solidFill>
                    <a:schemeClr val="tx1"/>
                  </a:solidFill>
                </a:rPr>
                <a:t>Output:  </a:t>
              </a:r>
              <a:r>
                <a:rPr lang="en-US" i="1" dirty="0">
                  <a:solidFill>
                    <a:schemeClr val="tx1"/>
                  </a:solidFill>
                </a:rPr>
                <a:t>“In sum …”</a:t>
              </a:r>
              <a:endParaRPr lang="en-US" b="1" i="1" dirty="0">
                <a:solidFill>
                  <a:schemeClr val="tx1"/>
                </a:solidFill>
              </a:endParaRPr>
            </a:p>
          </p:txBody>
        </p: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4F67310E-AD0F-0348-87DB-72421C823266}"/>
              </a:ext>
            </a:extLst>
          </p:cNvPr>
          <p:cNvSpPr/>
          <p:nvPr/>
        </p:nvSpPr>
        <p:spPr>
          <a:xfrm>
            <a:off x="702635" y="2680482"/>
            <a:ext cx="160569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/>
              <a:t>Pronoun</a:t>
            </a:r>
            <a:br>
              <a:rPr lang="en-US" sz="1600" b="1" dirty="0"/>
            </a:br>
            <a:r>
              <a:rPr lang="en-US" sz="1600" b="1" dirty="0"/>
              <a:t>Resolution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99FA462-4E48-F145-93E1-21731D91D826}"/>
              </a:ext>
            </a:extLst>
          </p:cNvPr>
          <p:cNvGrpSpPr/>
          <p:nvPr/>
        </p:nvGrpSpPr>
        <p:grpSpPr>
          <a:xfrm>
            <a:off x="745162" y="3422551"/>
            <a:ext cx="5506246" cy="941171"/>
            <a:chOff x="745162" y="3422551"/>
            <a:chExt cx="5506246" cy="941171"/>
          </a:xfrm>
        </p:grpSpPr>
        <p:sp>
          <p:nvSpPr>
            <p:cNvPr id="37" name="Google Shape;711;p72">
              <a:extLst>
                <a:ext uri="{FF2B5EF4-FFF2-40B4-BE49-F238E27FC236}">
                  <a16:creationId xmlns:a16="http://schemas.microsoft.com/office/drawing/2014/main" id="{5F3CD0CA-3DD4-3F4C-9B47-BAA77EE06B97}"/>
                </a:ext>
              </a:extLst>
            </p:cNvPr>
            <p:cNvSpPr txBox="1"/>
            <p:nvPr/>
          </p:nvSpPr>
          <p:spPr>
            <a:xfrm>
              <a:off x="1995795" y="3422551"/>
              <a:ext cx="1161824" cy="4616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spAutoFit/>
            </a:bodyPr>
            <a:lstStyle/>
            <a:p>
              <a:pPr algn="ctr">
                <a:spcBef>
                  <a:spcPts val="0"/>
                </a:spcBef>
                <a:spcAft>
                  <a:spcPts val="0"/>
                </a:spcAft>
              </a:pPr>
              <a:r>
                <a:rPr lang="en" sz="1400" i="1" dirty="0">
                  <a:solidFill>
                    <a:srgbClr val="980000"/>
                  </a:solidFill>
                  <a:latin typeface="Lato"/>
                  <a:ea typeface="Lato"/>
                  <a:cs typeface="Lato"/>
                  <a:sym typeface="Lato"/>
                </a:rPr>
                <a:t>Instructions</a:t>
              </a:r>
              <a:endParaRPr sz="1400" i="1" dirty="0">
                <a:solidFill>
                  <a:srgbClr val="980000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3E2C4FCF-2908-B940-AB0B-3A2AD93DF387}"/>
                </a:ext>
              </a:extLst>
            </p:cNvPr>
            <p:cNvGrpSpPr/>
            <p:nvPr/>
          </p:nvGrpSpPr>
          <p:grpSpPr>
            <a:xfrm>
              <a:off x="745162" y="3750788"/>
              <a:ext cx="5506246" cy="612934"/>
              <a:chOff x="745162" y="3750788"/>
              <a:chExt cx="5506246" cy="612934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E2D97BB6-772E-7044-A772-FF0461B2D442}"/>
                  </a:ext>
                </a:extLst>
              </p:cNvPr>
              <p:cNvGrpSpPr/>
              <p:nvPr/>
            </p:nvGrpSpPr>
            <p:grpSpPr>
              <a:xfrm>
                <a:off x="2087500" y="3750788"/>
                <a:ext cx="4163908" cy="612934"/>
                <a:chOff x="2087500" y="3750788"/>
                <a:chExt cx="4163908" cy="612934"/>
              </a:xfrm>
            </p:grpSpPr>
            <p:cxnSp>
              <p:nvCxnSpPr>
                <p:cNvPr id="125" name="Elbow Connector 124">
                  <a:extLst>
                    <a:ext uri="{FF2B5EF4-FFF2-40B4-BE49-F238E27FC236}">
                      <a16:creationId xmlns:a16="http://schemas.microsoft.com/office/drawing/2014/main" id="{3F35A10E-6727-C849-B579-30E3283661E8}"/>
                    </a:ext>
                  </a:extLst>
                </p:cNvPr>
                <p:cNvCxnSpPr>
                  <a:cxnSpLocks/>
                  <a:endCxn id="30" idx="1"/>
                </p:cNvCxnSpPr>
                <p:nvPr/>
              </p:nvCxnSpPr>
              <p:spPr>
                <a:xfrm>
                  <a:off x="4703495" y="4059766"/>
                  <a:ext cx="1547913" cy="8652"/>
                </a:xfrm>
                <a:prstGeom prst="bentConnector3">
                  <a:avLst/>
                </a:prstGeom>
                <a:ln w="38100">
                  <a:solidFill>
                    <a:srgbClr val="FFC000"/>
                  </a:solidFill>
                  <a:tailEnd type="triangle" w="lg" len="lg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35" name="Alternate Process 34">
                  <a:extLst>
                    <a:ext uri="{FF2B5EF4-FFF2-40B4-BE49-F238E27FC236}">
                      <a16:creationId xmlns:a16="http://schemas.microsoft.com/office/drawing/2014/main" id="{96E1F9F8-13F2-234D-98B3-3BCB98E60771}"/>
                    </a:ext>
                  </a:extLst>
                </p:cNvPr>
                <p:cNvSpPr/>
                <p:nvPr/>
              </p:nvSpPr>
              <p:spPr>
                <a:xfrm>
                  <a:off x="2087500" y="3750788"/>
                  <a:ext cx="2588469" cy="612934"/>
                </a:xfrm>
                <a:prstGeom prst="flowChartAlternateProcess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wrap="square" lIns="0" tIns="0" rIns="0" bIns="0">
                  <a:spAutoFit/>
                </a:bodyPr>
                <a:lstStyle/>
                <a:p>
                  <a:pPr algn="ctr"/>
                  <a:r>
                    <a:rPr lang="en-US" i="1" dirty="0">
                      <a:solidFill>
                        <a:schemeClr val="tx1"/>
                      </a:solidFill>
                    </a:rPr>
                    <a:t>Indicate if the following sentence is grammatical.</a:t>
                  </a:r>
                </a:p>
              </p:txBody>
            </p:sp>
          </p:grp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FABE1884-83A7-024E-8870-5E0526167D34}"/>
                  </a:ext>
                </a:extLst>
              </p:cNvPr>
              <p:cNvSpPr/>
              <p:nvPr/>
            </p:nvSpPr>
            <p:spPr>
              <a:xfrm>
                <a:off x="745162" y="3778947"/>
                <a:ext cx="1520644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600" b="1" dirty="0"/>
                  <a:t>Grammar Check</a:t>
                </a:r>
              </a:p>
            </p:txBody>
          </p:sp>
        </p:grpSp>
      </p:grpSp>
      <p:sp>
        <p:nvSpPr>
          <p:cNvPr id="45" name="Rectangle 44">
            <a:extLst>
              <a:ext uri="{FF2B5EF4-FFF2-40B4-BE49-F238E27FC236}">
                <a16:creationId xmlns:a16="http://schemas.microsoft.com/office/drawing/2014/main" id="{BB787083-544F-F945-BACA-6858E9654E32}"/>
              </a:ext>
            </a:extLst>
          </p:cNvPr>
          <p:cNvSpPr/>
          <p:nvPr/>
        </p:nvSpPr>
        <p:spPr>
          <a:xfrm>
            <a:off x="431093" y="4793279"/>
            <a:ext cx="220252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/>
              <a:t>Summary</a:t>
            </a:r>
          </a:p>
          <a:p>
            <a:pPr algn="ctr"/>
            <a:r>
              <a:rPr lang="en-US" sz="1600" b="1" dirty="0"/>
              <a:t>Generation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68BE625-6B89-104E-9CD2-89C8C94583EF}"/>
              </a:ext>
            </a:extLst>
          </p:cNvPr>
          <p:cNvGrpSpPr/>
          <p:nvPr/>
        </p:nvGrpSpPr>
        <p:grpSpPr>
          <a:xfrm>
            <a:off x="-130284" y="2615626"/>
            <a:ext cx="1220820" cy="1749066"/>
            <a:chOff x="-130284" y="2703308"/>
            <a:chExt cx="1220820" cy="1749066"/>
          </a:xfrm>
        </p:grpSpPr>
        <p:sp>
          <p:nvSpPr>
            <p:cNvPr id="41" name="Right Brace 40">
              <a:extLst>
                <a:ext uri="{FF2B5EF4-FFF2-40B4-BE49-F238E27FC236}">
                  <a16:creationId xmlns:a16="http://schemas.microsoft.com/office/drawing/2014/main" id="{D7C35C6D-B2D5-DE47-B79F-BBBB45D21946}"/>
                </a:ext>
              </a:extLst>
            </p:cNvPr>
            <p:cNvSpPr/>
            <p:nvPr/>
          </p:nvSpPr>
          <p:spPr>
            <a:xfrm flipH="1">
              <a:off x="808531" y="2703308"/>
              <a:ext cx="282005" cy="1749066"/>
            </a:xfrm>
            <a:prstGeom prst="rightBrace">
              <a:avLst>
                <a:gd name="adj1" fmla="val 161180"/>
                <a:gd name="adj2" fmla="val 50000"/>
              </a:avLst>
            </a:prstGeom>
            <a:ln w="19050">
              <a:solidFill>
                <a:schemeClr val="tx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Google Shape;711;p72">
              <a:extLst>
                <a:ext uri="{FF2B5EF4-FFF2-40B4-BE49-F238E27FC236}">
                  <a16:creationId xmlns:a16="http://schemas.microsoft.com/office/drawing/2014/main" id="{8992FB04-14D5-A24E-A868-12AEF1366EB2}"/>
                </a:ext>
              </a:extLst>
            </p:cNvPr>
            <p:cNvSpPr txBox="1"/>
            <p:nvPr/>
          </p:nvSpPr>
          <p:spPr>
            <a:xfrm>
              <a:off x="-130284" y="3075122"/>
              <a:ext cx="1120807" cy="80017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spAutoFit/>
            </a:bodyPr>
            <a:lstStyle/>
            <a:p>
              <a:pPr algn="ctr">
                <a:spcBef>
                  <a:spcPts val="0"/>
                </a:spcBef>
                <a:spcAft>
                  <a:spcPts val="0"/>
                </a:spcAft>
              </a:pPr>
              <a:r>
                <a:rPr lang="en-US" b="1" i="1" dirty="0">
                  <a:solidFill>
                    <a:srgbClr val="980000"/>
                  </a:solidFill>
                  <a:latin typeface="Lato"/>
                  <a:ea typeface="Lato"/>
                  <a:cs typeface="Lato"/>
                  <a:sym typeface="Lato"/>
                </a:rPr>
                <a:t>observed</a:t>
              </a:r>
            </a:p>
            <a:p>
              <a:pPr algn="ctr">
                <a:spcBef>
                  <a:spcPts val="0"/>
                </a:spcBef>
                <a:spcAft>
                  <a:spcPts val="0"/>
                </a:spcAft>
              </a:pPr>
              <a:r>
                <a:rPr lang="en-US" b="1" i="1" dirty="0">
                  <a:solidFill>
                    <a:srgbClr val="980000"/>
                  </a:solidFill>
                  <a:latin typeface="Lato"/>
                  <a:ea typeface="Lato"/>
                  <a:cs typeface="Lato"/>
                  <a:sym typeface="Lato"/>
                </a:rPr>
                <a:t>tasks</a:t>
              </a:r>
              <a:endParaRPr b="1" i="1" dirty="0">
                <a:solidFill>
                  <a:srgbClr val="980000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58D44856-21AD-D843-9FDA-7141654961AB}"/>
              </a:ext>
            </a:extLst>
          </p:cNvPr>
          <p:cNvGrpSpPr/>
          <p:nvPr/>
        </p:nvGrpSpPr>
        <p:grpSpPr>
          <a:xfrm>
            <a:off x="-73766" y="4647916"/>
            <a:ext cx="1135727" cy="861734"/>
            <a:chOff x="-73766" y="4698020"/>
            <a:chExt cx="1135727" cy="861734"/>
          </a:xfrm>
        </p:grpSpPr>
        <p:sp>
          <p:nvSpPr>
            <p:cNvPr id="46" name="Right Brace 45">
              <a:extLst>
                <a:ext uri="{FF2B5EF4-FFF2-40B4-BE49-F238E27FC236}">
                  <a16:creationId xmlns:a16="http://schemas.microsoft.com/office/drawing/2014/main" id="{D93BB321-4010-6641-A34C-0C91535E5012}"/>
                </a:ext>
              </a:extLst>
            </p:cNvPr>
            <p:cNvSpPr/>
            <p:nvPr/>
          </p:nvSpPr>
          <p:spPr>
            <a:xfrm flipH="1">
              <a:off x="833683" y="4757055"/>
              <a:ext cx="228278" cy="769073"/>
            </a:xfrm>
            <a:prstGeom prst="rightBrace">
              <a:avLst>
                <a:gd name="adj1" fmla="val 161180"/>
                <a:gd name="adj2" fmla="val 50000"/>
              </a:avLst>
            </a:prstGeom>
            <a:ln w="19050">
              <a:solidFill>
                <a:schemeClr val="tx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Google Shape;711;p72">
              <a:extLst>
                <a:ext uri="{FF2B5EF4-FFF2-40B4-BE49-F238E27FC236}">
                  <a16:creationId xmlns:a16="http://schemas.microsoft.com/office/drawing/2014/main" id="{F18B5B25-5410-094C-A595-6E71B1D58EFE}"/>
                </a:ext>
              </a:extLst>
            </p:cNvPr>
            <p:cNvSpPr txBox="1"/>
            <p:nvPr/>
          </p:nvSpPr>
          <p:spPr>
            <a:xfrm>
              <a:off x="-73766" y="4698020"/>
              <a:ext cx="1080611" cy="86173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spAutoFit/>
            </a:bodyPr>
            <a:lstStyle/>
            <a:p>
              <a:pPr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2000" b="1" i="1" dirty="0">
                  <a:solidFill>
                    <a:srgbClr val="980000"/>
                  </a:solidFill>
                  <a:latin typeface="Lato"/>
                  <a:ea typeface="Lato"/>
                  <a:cs typeface="Lato"/>
                  <a:sym typeface="Lato"/>
                </a:rPr>
                <a:t>eval.</a:t>
              </a:r>
            </a:p>
            <a:p>
              <a:pPr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2000" b="1" i="1" dirty="0">
                  <a:solidFill>
                    <a:srgbClr val="980000"/>
                  </a:solidFill>
                  <a:latin typeface="Lato"/>
                  <a:ea typeface="Lato"/>
                  <a:cs typeface="Lato"/>
                  <a:sym typeface="Lato"/>
                </a:rPr>
                <a:t>tasks</a:t>
              </a:r>
              <a:endParaRPr sz="2000" b="1" i="1" dirty="0">
                <a:solidFill>
                  <a:srgbClr val="980000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54" name="Rectangle 53">
            <a:extLst>
              <a:ext uri="{FF2B5EF4-FFF2-40B4-BE49-F238E27FC236}">
                <a16:creationId xmlns:a16="http://schemas.microsoft.com/office/drawing/2014/main" id="{CC01E29F-F0C2-9F43-B772-26CF45A79E18}"/>
              </a:ext>
            </a:extLst>
          </p:cNvPr>
          <p:cNvSpPr/>
          <p:nvPr/>
        </p:nvSpPr>
        <p:spPr>
          <a:xfrm>
            <a:off x="673962" y="5860174"/>
            <a:ext cx="1205461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“Super-</a:t>
            </a:r>
            <a:r>
              <a:rPr lang="en-US" sz="2400" dirty="0" err="1"/>
              <a:t>NaturalInstructions</a:t>
            </a:r>
            <a:r>
              <a:rPr lang="en-US" sz="2400" dirty="0"/>
              <a:t>” — a meta-dataset of tasks and their language instructions. 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C81D6E64-1FA9-3545-BC17-9F68A79E0EE7}"/>
              </a:ext>
            </a:extLst>
          </p:cNvPr>
          <p:cNvSpPr/>
          <p:nvPr/>
        </p:nvSpPr>
        <p:spPr>
          <a:xfrm>
            <a:off x="3478854" y="6327484"/>
            <a:ext cx="554510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17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https://</a:t>
            </a:r>
            <a:r>
              <a:rPr lang="en-US" sz="2000" dirty="0" err="1">
                <a:solidFill>
                  <a:srgbClr val="17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instructions.apps.allenai.org</a:t>
            </a:r>
            <a:r>
              <a:rPr lang="en-US" sz="2000" dirty="0">
                <a:solidFill>
                  <a:srgbClr val="17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2273228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5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Rectangle 67">
            <a:extLst>
              <a:ext uri="{FF2B5EF4-FFF2-40B4-BE49-F238E27FC236}">
                <a16:creationId xmlns:a16="http://schemas.microsoft.com/office/drawing/2014/main" id="{479CE76A-8E79-E549-B3F9-FF0C4134718F}"/>
              </a:ext>
            </a:extLst>
          </p:cNvPr>
          <p:cNvSpPr/>
          <p:nvPr/>
        </p:nvSpPr>
        <p:spPr>
          <a:xfrm>
            <a:off x="11033654" y="6002957"/>
            <a:ext cx="850404" cy="8402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F4EC4A-25BA-464C-BE4A-D3BF293160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754929"/>
            <a:ext cx="11353800" cy="9604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Performance on </a:t>
            </a:r>
            <a:r>
              <a:rPr lang="en-US" b="1" dirty="0"/>
              <a:t>unseen </a:t>
            </a:r>
            <a:r>
              <a:rPr lang="en-US" dirty="0"/>
              <a:t>tasks/instructions increase with: </a:t>
            </a:r>
          </a:p>
          <a:p>
            <a:pPr lvl="1"/>
            <a:r>
              <a:rPr lang="en-US" dirty="0"/>
              <a:t>(1) supervision </a:t>
            </a:r>
            <a:r>
              <a:rPr lang="en-US" b="1" dirty="0"/>
              <a:t>    </a:t>
            </a:r>
            <a:r>
              <a:rPr lang="en-US" dirty="0"/>
              <a:t>(2) model size </a:t>
            </a:r>
          </a:p>
        </p:txBody>
      </p:sp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0D5D61DB-0A3C-B74D-A083-B4F7192E816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656084" y="6497505"/>
            <a:ext cx="530225" cy="365125"/>
          </a:xfrm>
        </p:spPr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79ADF68A-9EFF-7140-A15B-4EB4A9907040}"/>
              </a:ext>
            </a:extLst>
          </p:cNvPr>
          <p:cNvSpPr txBox="1">
            <a:spLocks/>
          </p:cNvSpPr>
          <p:nvPr/>
        </p:nvSpPr>
        <p:spPr bwMode="auto">
          <a:xfrm>
            <a:off x="838200" y="290984"/>
            <a:ext cx="10515600" cy="960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orbel" panose="020B050302020402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orbel" panose="020B050302020402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orbel" panose="020B050302020402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orbel" panose="020B050302020402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orbel" panose="020B050302020402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orbel" panose="020B050302020402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orbel" panose="020B050302020402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orbel" panose="020B0503020204020204" pitchFamily="34" charset="0"/>
              </a:defRPr>
            </a:lvl9pPr>
          </a:lstStyle>
          <a:p>
            <a:r>
              <a:rPr lang="en-US"/>
              <a:t>Cross-Task Generalization</a:t>
            </a:r>
            <a:endParaRPr lang="en-US" dirty="0"/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54F7B0F7-B409-8A4B-A783-E0F13FBBE75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14058797"/>
              </p:ext>
            </p:extLst>
          </p:nvPr>
        </p:nvGraphicFramePr>
        <p:xfrm>
          <a:off x="497058" y="1569789"/>
          <a:ext cx="5486400" cy="4114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E105BFB1-7966-1E43-9084-050DADEA402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7671508"/>
              </p:ext>
            </p:extLst>
          </p:nvPr>
        </p:nvGraphicFramePr>
        <p:xfrm>
          <a:off x="6106184" y="1541780"/>
          <a:ext cx="5549900" cy="41275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42196385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00" advTm="0">
        <p159:morph option="byObject"/>
      </p:transition>
    </mc:Choice>
    <mc:Fallback xmlns="">
      <p:transition spd="med" advTm="0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A57D1A-12F0-2D41-8A45-F3AE1BBCF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1BF3DA-2792-044D-A790-D6A58F0040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587" y="1619561"/>
            <a:ext cx="10724213" cy="4351338"/>
          </a:xfrm>
        </p:spPr>
        <p:txBody>
          <a:bodyPr/>
          <a:lstStyle/>
          <a:p>
            <a:pPr>
              <a:buClr>
                <a:srgbClr val="000000"/>
              </a:buClr>
            </a:pPr>
            <a:r>
              <a:rPr lang="en-US" b="1" dirty="0">
                <a:solidFill>
                  <a:srgbClr val="FF6700"/>
                </a:solidFill>
              </a:rPr>
              <a:t>Motivating Question:</a:t>
            </a:r>
            <a:r>
              <a:rPr lang="en-US" b="1" dirty="0"/>
              <a:t> </a:t>
            </a:r>
            <a:r>
              <a:rPr lang="en-US" dirty="0"/>
              <a:t>Can we build </a:t>
            </a:r>
            <a:br>
              <a:rPr lang="en-US" dirty="0"/>
            </a:br>
            <a:r>
              <a:rPr lang="en-US" dirty="0"/>
              <a:t>a single model that </a:t>
            </a:r>
            <a:r>
              <a:rPr lang="en-US" dirty="0">
                <a:solidFill>
                  <a:srgbClr val="0000FF"/>
                </a:solidFill>
              </a:rPr>
              <a:t>generalizes </a:t>
            </a:r>
            <a:r>
              <a:rPr lang="en-US" dirty="0"/>
              <a:t>to</a:t>
            </a:r>
            <a:r>
              <a:rPr lang="en-US" dirty="0">
                <a:solidFill>
                  <a:srgbClr val="0000FF"/>
                </a:solidFill>
              </a:rPr>
              <a:t> unseen </a:t>
            </a:r>
            <a:r>
              <a:rPr lang="en-US" dirty="0"/>
              <a:t>tasks?</a:t>
            </a:r>
            <a:br>
              <a:rPr lang="en-US" dirty="0"/>
            </a:br>
            <a:endParaRPr lang="en-US" dirty="0"/>
          </a:p>
          <a:p>
            <a:pPr>
              <a:buClr>
                <a:srgbClr val="000000"/>
              </a:buClr>
            </a:pPr>
            <a:endParaRPr lang="en-US" dirty="0"/>
          </a:p>
          <a:p>
            <a:pPr>
              <a:buClr>
                <a:srgbClr val="000000"/>
              </a:buClr>
            </a:pPr>
            <a:r>
              <a:rPr lang="en-US" dirty="0">
                <a:solidFill>
                  <a:srgbClr val="0000FF"/>
                </a:solidFill>
              </a:rPr>
              <a:t>Generalization</a:t>
            </a:r>
            <a:r>
              <a:rPr lang="en-US" dirty="0"/>
              <a:t> to unseen tasks improves when utilizing instructions. </a:t>
            </a:r>
            <a:br>
              <a:rPr lang="en-US" dirty="0"/>
            </a:br>
            <a:br>
              <a:rPr lang="en-US" dirty="0"/>
            </a:br>
            <a:endParaRPr lang="en-US" dirty="0"/>
          </a:p>
          <a:p>
            <a:pPr>
              <a:buClr>
                <a:srgbClr val="000000"/>
              </a:buClr>
            </a:pPr>
            <a:endParaRPr lang="en-US" b="1" dirty="0">
              <a:solidFill>
                <a:schemeClr val="tx2"/>
              </a:solidFill>
            </a:endParaRPr>
          </a:p>
          <a:p>
            <a:r>
              <a:rPr lang="en-US" b="1" dirty="0">
                <a:solidFill>
                  <a:schemeClr val="tx2"/>
                </a:solidFill>
              </a:rPr>
              <a:t>Limitations? </a:t>
            </a:r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3162DE-468E-FC41-8F09-772071BE81D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AACCDCD-8A4F-47BE-9C4A-EA38BAABB46D}"/>
              </a:ext>
            </a:extLst>
          </p:cNvPr>
          <p:cNvGrpSpPr/>
          <p:nvPr/>
        </p:nvGrpSpPr>
        <p:grpSpPr>
          <a:xfrm>
            <a:off x="8327864" y="170652"/>
            <a:ext cx="3749501" cy="3139863"/>
            <a:chOff x="6593544" y="1639704"/>
            <a:chExt cx="6030837" cy="399357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B99F735-1474-FE9D-FCCB-7CBC0F1D394C}"/>
                </a:ext>
              </a:extLst>
            </p:cNvPr>
            <p:cNvGrpSpPr/>
            <p:nvPr/>
          </p:nvGrpSpPr>
          <p:grpSpPr>
            <a:xfrm>
              <a:off x="7246664" y="2267002"/>
              <a:ext cx="3851519" cy="2740487"/>
              <a:chOff x="7246664" y="2267002"/>
              <a:chExt cx="3851519" cy="2740487"/>
            </a:xfrm>
          </p:grpSpPr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CE50F6E3-6CEF-8A99-3D67-FAE776E207BF}"/>
                  </a:ext>
                </a:extLst>
              </p:cNvPr>
              <p:cNvGrpSpPr/>
              <p:nvPr/>
            </p:nvGrpSpPr>
            <p:grpSpPr>
              <a:xfrm>
                <a:off x="7246664" y="2267002"/>
                <a:ext cx="3586197" cy="2740487"/>
                <a:chOff x="6680623" y="1593239"/>
                <a:chExt cx="4344480" cy="3319965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3">
                  <p14:nvContentPartPr>
                    <p14:cNvPr id="36" name="Ink 35">
                      <a:extLst>
                        <a:ext uri="{FF2B5EF4-FFF2-40B4-BE49-F238E27FC236}">
                          <a16:creationId xmlns:a16="http://schemas.microsoft.com/office/drawing/2014/main" id="{42852327-D735-8D41-65CC-CF493A34BBC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844063" y="1894964"/>
                    <a:ext cx="75960" cy="3015360"/>
                  </p14:xfrm>
                </p:contentPart>
              </mc:Choice>
              <mc:Fallback xmlns="">
                <p:pic>
                  <p:nvPicPr>
                    <p:cNvPr id="36" name="Ink 35">
                      <a:extLst>
                        <a:ext uri="{FF2B5EF4-FFF2-40B4-BE49-F238E27FC236}">
                          <a16:creationId xmlns:a16="http://schemas.microsoft.com/office/drawing/2014/main" id="{42852327-D735-8D41-65CC-CF493A34BBC3}"/>
                        </a:ext>
                      </a:extLst>
                    </p:cNvPr>
                    <p:cNvPicPr/>
                    <p:nvPr/>
                  </p:nvPicPr>
                  <p:blipFill>
                    <a:blip r:embed="rId4"/>
                    <a:stretch>
                      <a:fillRect/>
                    </a:stretch>
                  </p:blipFill>
                  <p:spPr>
                    <a:xfrm>
                      <a:off x="6764619" y="1831728"/>
                      <a:ext cx="234152" cy="314183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">
                  <p14:nvContentPartPr>
                    <p14:cNvPr id="37" name="Ink 36">
                      <a:extLst>
                        <a:ext uri="{FF2B5EF4-FFF2-40B4-BE49-F238E27FC236}">
                          <a16:creationId xmlns:a16="http://schemas.microsoft.com/office/drawing/2014/main" id="{7472CDF6-57DA-0AA5-0EB2-F2A895247B0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906703" y="4629884"/>
                    <a:ext cx="4118400" cy="283320"/>
                  </p14:xfrm>
                </p:contentPart>
              </mc:Choice>
              <mc:Fallback xmlns="">
                <p:pic>
                  <p:nvPicPr>
                    <p:cNvPr id="37" name="Ink 36">
                      <a:extLst>
                        <a:ext uri="{FF2B5EF4-FFF2-40B4-BE49-F238E27FC236}">
                          <a16:creationId xmlns:a16="http://schemas.microsoft.com/office/drawing/2014/main" id="{7472CDF6-57DA-0AA5-0EB2-F2A895247B0B}"/>
                        </a:ext>
                      </a:extLst>
                    </p:cNvPr>
                    <p:cNvPicPr/>
                    <p:nvPr/>
                  </p:nvPicPr>
                  <p:blipFill>
                    <a:blip r:embed="rId6"/>
                    <a:stretch>
                      <a:fillRect/>
                    </a:stretch>
                  </p:blipFill>
                  <p:spPr>
                    <a:xfrm>
                      <a:off x="6846376" y="4582202"/>
                      <a:ext cx="4238353" cy="37813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">
                  <p14:nvContentPartPr>
                    <p14:cNvPr id="38" name="Ink 55">
                      <a:extLst>
                        <a:ext uri="{FF2B5EF4-FFF2-40B4-BE49-F238E27FC236}">
                          <a16:creationId xmlns:a16="http://schemas.microsoft.com/office/drawing/2014/main" id="{5B9E8138-8F8C-2F8C-9A54-B8A9F4C4FFF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680623" y="1593239"/>
                    <a:ext cx="358927" cy="352387"/>
                  </p14:xfrm>
                </p:contentPart>
              </mc:Choice>
              <mc:Fallback xmlns="">
                <p:pic>
                  <p:nvPicPr>
                    <p:cNvPr id="38" name="Ink 55">
                      <a:extLst>
                        <a:ext uri="{FF2B5EF4-FFF2-40B4-BE49-F238E27FC236}">
                          <a16:creationId xmlns:a16="http://schemas.microsoft.com/office/drawing/2014/main" id="{5B9E8138-8F8C-2F8C-9A54-B8A9F4C4FFF3}"/>
                        </a:ext>
                      </a:extLst>
                    </p:cNvPr>
                    <p:cNvPicPr/>
                    <p:nvPr/>
                  </p:nvPicPr>
                  <p:blipFill>
                    <a:blip r:embed="rId8"/>
                    <a:stretch>
                      <a:fillRect/>
                    </a:stretch>
                  </p:blipFill>
                  <p:spPr>
                    <a:xfrm>
                      <a:off x="6620334" y="1545514"/>
                      <a:ext cx="478102" cy="44728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9">
                  <p14:nvContentPartPr>
                    <p14:cNvPr id="39" name="Ink 38">
                      <a:extLst>
                        <a:ext uri="{FF2B5EF4-FFF2-40B4-BE49-F238E27FC236}">
                          <a16:creationId xmlns:a16="http://schemas.microsoft.com/office/drawing/2014/main" id="{F0028E7E-F9A1-35DD-61B9-B79076722EE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0026103" y="3913844"/>
                    <a:ext cx="307800" cy="257400"/>
                  </p14:xfrm>
                </p:contentPart>
              </mc:Choice>
              <mc:Fallback xmlns="">
                <p:pic>
                  <p:nvPicPr>
                    <p:cNvPr id="39" name="Ink 38">
                      <a:extLst>
                        <a:ext uri="{FF2B5EF4-FFF2-40B4-BE49-F238E27FC236}">
                          <a16:creationId xmlns:a16="http://schemas.microsoft.com/office/drawing/2014/main" id="{F0028E7E-F9A1-35DD-61B9-B79076722EE8}"/>
                        </a:ext>
                      </a:extLst>
                    </p:cNvPr>
                    <p:cNvPicPr/>
                    <p:nvPr/>
                  </p:nvPicPr>
                  <p:blipFill>
                    <a:blip r:embed="rId10"/>
                    <a:stretch>
                      <a:fillRect/>
                    </a:stretch>
                  </p:blipFill>
                  <p:spPr>
                    <a:xfrm>
                      <a:off x="9995954" y="3889990"/>
                      <a:ext cx="367397" cy="30455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1">
                  <p14:nvContentPartPr>
                    <p14:cNvPr id="40" name="Ink 39">
                      <a:extLst>
                        <a:ext uri="{FF2B5EF4-FFF2-40B4-BE49-F238E27FC236}">
                          <a16:creationId xmlns:a16="http://schemas.microsoft.com/office/drawing/2014/main" id="{15F5A804-BD30-5E6A-7849-702E20A6476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466503" y="2040044"/>
                    <a:ext cx="295920" cy="301320"/>
                  </p14:xfrm>
                </p:contentPart>
              </mc:Choice>
              <mc:Fallback xmlns="">
                <p:pic>
                  <p:nvPicPr>
                    <p:cNvPr id="40" name="Ink 39">
                      <a:extLst>
                        <a:ext uri="{FF2B5EF4-FFF2-40B4-BE49-F238E27FC236}">
                          <a16:creationId xmlns:a16="http://schemas.microsoft.com/office/drawing/2014/main" id="{15F5A804-BD30-5E6A-7849-702E20A6476A}"/>
                        </a:ext>
                      </a:extLst>
                    </p:cNvPr>
                    <p:cNvPicPr/>
                    <p:nvPr/>
                  </p:nvPicPr>
                  <p:blipFill>
                    <a:blip r:embed="rId12"/>
                    <a:stretch>
                      <a:fillRect/>
                    </a:stretch>
                  </p:blipFill>
                  <p:spPr>
                    <a:xfrm>
                      <a:off x="7436421" y="2016183"/>
                      <a:ext cx="354684" cy="348488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mc:AlternateContent xmlns:mc="http://schemas.openxmlformats.org/markup-compatibility/2006" xmlns:p14="http://schemas.microsoft.com/office/powerpoint/2010/main">
            <mc:Choice Requires="p14">
              <p:contentPart p14:bwMode="auto" r:id="rId13">
                <p14:nvContentPartPr>
                  <p14:cNvPr id="26" name="Ink 25">
                    <a:extLst>
                      <a:ext uri="{FF2B5EF4-FFF2-40B4-BE49-F238E27FC236}">
                        <a16:creationId xmlns:a16="http://schemas.microsoft.com/office/drawing/2014/main" id="{C8F00552-209C-21FA-2AF7-73D1F66D460B}"/>
                      </a:ext>
                    </a:extLst>
                  </p14:cNvPr>
                  <p14:cNvContentPartPr/>
                  <p14:nvPr/>
                </p14:nvContentPartPr>
                <p14:xfrm>
                  <a:off x="10764464" y="4461815"/>
                  <a:ext cx="333719" cy="357070"/>
                </p14:xfrm>
              </p:contentPart>
            </mc:Choice>
            <mc:Fallback xmlns="">
              <p:pic>
                <p:nvPicPr>
                  <p:cNvPr id="26" name="Ink 25">
                    <a:extLst>
                      <a:ext uri="{FF2B5EF4-FFF2-40B4-BE49-F238E27FC236}">
                        <a16:creationId xmlns:a16="http://schemas.microsoft.com/office/drawing/2014/main" id="{C8F00552-209C-21FA-2AF7-73D1F66D460B}"/>
                      </a:ext>
                    </a:extLst>
                  </p:cNvPr>
                  <p:cNvPicPr/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10714724" y="4422446"/>
                    <a:ext cx="432042" cy="43535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15">
                <p14:nvContentPartPr>
                  <p14:cNvPr id="27" name="Ink 89">
                    <a:extLst>
                      <a:ext uri="{FF2B5EF4-FFF2-40B4-BE49-F238E27FC236}">
                        <a16:creationId xmlns:a16="http://schemas.microsoft.com/office/drawing/2014/main" id="{ACF095E6-7231-8A1D-AA88-8E76CC276A13}"/>
                      </a:ext>
                    </a:extLst>
                  </p14:cNvPr>
                  <p14:cNvContentPartPr/>
                  <p14:nvPr/>
                </p14:nvContentPartPr>
                <p14:xfrm>
                  <a:off x="8317270" y="2717151"/>
                  <a:ext cx="1858320" cy="1481400"/>
                </p14:xfrm>
              </p:contentPart>
            </mc:Choice>
            <mc:Fallback xmlns="">
              <p:pic>
                <p:nvPicPr>
                  <p:cNvPr id="27" name="Ink 89">
                    <a:extLst>
                      <a:ext uri="{FF2B5EF4-FFF2-40B4-BE49-F238E27FC236}">
                        <a16:creationId xmlns:a16="http://schemas.microsoft.com/office/drawing/2014/main" id="{ACF095E6-7231-8A1D-AA88-8E76CC276A13}"/>
                      </a:ext>
                    </a:extLst>
                  </p:cNvPr>
                  <p:cNvPicPr/>
                  <p:nvPr/>
                </p:nvPicPr>
                <p:blipFill>
                  <a:blip r:embed="rId16"/>
                  <a:stretch>
                    <a:fillRect/>
                  </a:stretch>
                </p:blipFill>
                <p:spPr>
                  <a:xfrm>
                    <a:off x="8227510" y="2580688"/>
                    <a:ext cx="1961978" cy="162885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17">
                <p14:nvContentPartPr>
                  <p14:cNvPr id="28" name="Ink 27">
                    <a:extLst>
                      <a:ext uri="{FF2B5EF4-FFF2-40B4-BE49-F238E27FC236}">
                        <a16:creationId xmlns:a16="http://schemas.microsoft.com/office/drawing/2014/main" id="{BF5A042E-8120-9E05-8691-9588B877080A}"/>
                      </a:ext>
                    </a:extLst>
                  </p14:cNvPr>
                  <p14:cNvContentPartPr/>
                  <p14:nvPr/>
                </p14:nvContentPartPr>
                <p14:xfrm>
                  <a:off x="9966070" y="2613831"/>
                  <a:ext cx="288000" cy="235800"/>
                </p14:xfrm>
              </p:contentPart>
            </mc:Choice>
            <mc:Fallback xmlns="">
              <p:pic>
                <p:nvPicPr>
                  <p:cNvPr id="28" name="Ink 27">
                    <a:extLst>
                      <a:ext uri="{FF2B5EF4-FFF2-40B4-BE49-F238E27FC236}">
                        <a16:creationId xmlns:a16="http://schemas.microsoft.com/office/drawing/2014/main" id="{BF5A042E-8120-9E05-8691-9588B877080A}"/>
                      </a:ext>
                    </a:extLst>
                  </p:cNvPr>
                  <p:cNvPicPr/>
                  <p:nvPr/>
                </p:nvPicPr>
                <p:blipFill>
                  <a:blip r:embed="rId18"/>
                  <a:stretch>
                    <a:fillRect/>
                  </a:stretch>
                </p:blipFill>
                <p:spPr>
                  <a:xfrm>
                    <a:off x="9951612" y="2602362"/>
                    <a:ext cx="316337" cy="25827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19">
                <p14:nvContentPartPr>
                  <p14:cNvPr id="35" name="Ink 93">
                    <a:extLst>
                      <a:ext uri="{FF2B5EF4-FFF2-40B4-BE49-F238E27FC236}">
                        <a16:creationId xmlns:a16="http://schemas.microsoft.com/office/drawing/2014/main" id="{AF295054-FB44-EF14-69A0-F584E095220F}"/>
                      </a:ext>
                    </a:extLst>
                  </p14:cNvPr>
                  <p14:cNvContentPartPr/>
                  <p14:nvPr/>
                </p14:nvContentPartPr>
                <p14:xfrm>
                  <a:off x="9968513" y="2588034"/>
                  <a:ext cx="267480" cy="272160"/>
                </p14:xfrm>
              </p:contentPart>
            </mc:Choice>
            <mc:Fallback xmlns="">
              <p:pic>
                <p:nvPicPr>
                  <p:cNvPr id="35" name="Ink 93">
                    <a:extLst>
                      <a:ext uri="{FF2B5EF4-FFF2-40B4-BE49-F238E27FC236}">
                        <a16:creationId xmlns:a16="http://schemas.microsoft.com/office/drawing/2014/main" id="{AF295054-FB44-EF14-69A0-F584E095220F}"/>
                      </a:ext>
                    </a:extLst>
                  </p:cNvPr>
                  <p:cNvPicPr/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>
                    <a:off x="9954039" y="2576599"/>
                    <a:ext cx="295849" cy="294573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7" name="Ink 55">
                  <a:extLst>
                    <a:ext uri="{FF2B5EF4-FFF2-40B4-BE49-F238E27FC236}">
                      <a16:creationId xmlns:a16="http://schemas.microsoft.com/office/drawing/2014/main" id="{BC00F6E4-16D0-8CA3-8A19-5E6F36DC1D4E}"/>
                    </a:ext>
                  </a:extLst>
                </p14:cNvPr>
                <p14:cNvContentPartPr/>
                <p14:nvPr/>
              </p14:nvContentPartPr>
              <p14:xfrm>
                <a:off x="10318019" y="4034809"/>
                <a:ext cx="577440" cy="199800"/>
              </p14:xfrm>
            </p:contentPart>
          </mc:Choice>
          <mc:Fallback xmlns="">
            <p:pic>
              <p:nvPicPr>
                <p:cNvPr id="7" name="Ink 55">
                  <a:extLst>
                    <a:ext uri="{FF2B5EF4-FFF2-40B4-BE49-F238E27FC236}">
                      <a16:creationId xmlns:a16="http://schemas.microsoft.com/office/drawing/2014/main" id="{BC00F6E4-16D0-8CA3-8A19-5E6F36DC1D4E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0293139" y="4015104"/>
                  <a:ext cx="626042" cy="23829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8" name="Ink 66">
                  <a:extLst>
                    <a:ext uri="{FF2B5EF4-FFF2-40B4-BE49-F238E27FC236}">
                      <a16:creationId xmlns:a16="http://schemas.microsoft.com/office/drawing/2014/main" id="{4920F3AB-264A-04BA-0E20-655F3B252AF4}"/>
                    </a:ext>
                  </a:extLst>
                </p14:cNvPr>
                <p14:cNvContentPartPr/>
                <p14:nvPr/>
              </p14:nvContentPartPr>
              <p14:xfrm>
                <a:off x="10256796" y="2491356"/>
                <a:ext cx="507960" cy="166320"/>
              </p14:xfrm>
            </p:contentPart>
          </mc:Choice>
          <mc:Fallback xmlns="">
            <p:pic>
              <p:nvPicPr>
                <p:cNvPr id="8" name="Ink 66">
                  <a:extLst>
                    <a:ext uri="{FF2B5EF4-FFF2-40B4-BE49-F238E27FC236}">
                      <a16:creationId xmlns:a16="http://schemas.microsoft.com/office/drawing/2014/main" id="{4920F3AB-264A-04BA-0E20-655F3B252AF4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0231919" y="2471708"/>
                  <a:ext cx="556558" cy="20515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9" name="Ink 78">
                  <a:extLst>
                    <a:ext uri="{FF2B5EF4-FFF2-40B4-BE49-F238E27FC236}">
                      <a16:creationId xmlns:a16="http://schemas.microsoft.com/office/drawing/2014/main" id="{3125F2D3-762D-AC7A-FF61-399F18938E9F}"/>
                    </a:ext>
                  </a:extLst>
                </p14:cNvPr>
                <p14:cNvContentPartPr/>
                <p14:nvPr/>
              </p14:nvContentPartPr>
              <p14:xfrm>
                <a:off x="8104716" y="2429076"/>
                <a:ext cx="272880" cy="194400"/>
              </p14:xfrm>
            </p:contentPart>
          </mc:Choice>
          <mc:Fallback xmlns="">
            <p:pic>
              <p:nvPicPr>
                <p:cNvPr id="9" name="Ink 78">
                  <a:extLst>
                    <a:ext uri="{FF2B5EF4-FFF2-40B4-BE49-F238E27FC236}">
                      <a16:creationId xmlns:a16="http://schemas.microsoft.com/office/drawing/2014/main" id="{3125F2D3-762D-AC7A-FF61-399F18938E9F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8079803" y="2409407"/>
                  <a:ext cx="322126" cy="232823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EC8BBEC-D516-123B-A10B-1BAEF4BB3472}"/>
                </a:ext>
              </a:extLst>
            </p:cNvPr>
            <p:cNvSpPr txBox="1"/>
            <p:nvPr/>
          </p:nvSpPr>
          <p:spPr>
            <a:xfrm>
              <a:off x="6593544" y="1639704"/>
              <a:ext cx="2840885" cy="58718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dirty="0"/>
                <a:t>Generality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12FBF07-129E-75D0-D291-E5BF4029C7EF}"/>
                </a:ext>
              </a:extLst>
            </p:cNvPr>
            <p:cNvSpPr txBox="1"/>
            <p:nvPr/>
          </p:nvSpPr>
          <p:spPr>
            <a:xfrm>
              <a:off x="9970106" y="5046090"/>
              <a:ext cx="2044000" cy="58718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dirty="0"/>
                <a:t>Control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4B702FA-1D2C-270F-ACC8-3C7C0838A26C}"/>
                </a:ext>
              </a:extLst>
            </p:cNvPr>
            <p:cNvSpPr txBox="1"/>
            <p:nvPr/>
          </p:nvSpPr>
          <p:spPr>
            <a:xfrm>
              <a:off x="10690446" y="3618992"/>
              <a:ext cx="1933935" cy="8220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specialized models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8AE115A-0516-8B7A-F9DF-2C051F2EA1FE}"/>
                </a:ext>
              </a:extLst>
            </p:cNvPr>
            <p:cNvSpPr txBox="1"/>
            <p:nvPr/>
          </p:nvSpPr>
          <p:spPr>
            <a:xfrm>
              <a:off x="7956024" y="2091354"/>
              <a:ext cx="1596533" cy="46975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LMs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05B9AF7-B54C-B5F2-C197-B74EA75C4B76}"/>
                </a:ext>
              </a:extLst>
            </p:cNvPr>
            <p:cNvSpPr txBox="1"/>
            <p:nvPr/>
          </p:nvSpPr>
          <p:spPr>
            <a:xfrm>
              <a:off x="10518660" y="2031132"/>
              <a:ext cx="1596533" cy="8220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an ideal design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9917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23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CC162E-F4DC-A44F-BBA9-F39DCCF72F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Instruction-tuning: Limitations </a:t>
            </a:r>
            <a:endParaRPr lang="en-US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F03FB8-E63B-8F41-8554-47797309D8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587" y="1825625"/>
            <a:ext cx="11371367" cy="4351338"/>
          </a:xfrm>
        </p:spPr>
        <p:txBody>
          <a:bodyPr/>
          <a:lstStyle/>
          <a:p>
            <a:r>
              <a:rPr lang="en-US" dirty="0"/>
              <a:t>Dependence on labeled data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B863D0-73A1-2A4E-B1A1-810EE29D699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22218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00" advTm="4626">
        <p159:morph option="byObject"/>
      </p:transition>
    </mc:Choice>
    <mc:Fallback xmlns="">
      <p:transition spd="med" advTm="462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CC162E-F4DC-A44F-BBA9-F39DCCF72F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Instruction-tuning: Limitations (2)</a:t>
            </a:r>
            <a:endParaRPr lang="en-US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F03FB8-E63B-8F41-8554-47797309D8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587" y="1825625"/>
            <a:ext cx="11371367" cy="4351338"/>
          </a:xfrm>
        </p:spPr>
        <p:txBody>
          <a:bodyPr/>
          <a:lstStyle/>
          <a:p>
            <a:r>
              <a:rPr lang="en-US" dirty="0"/>
              <a:t>Dependence on labeled data</a:t>
            </a:r>
          </a:p>
          <a:p>
            <a:r>
              <a:rPr lang="en-US" dirty="0"/>
              <a:t>Many tasks are abstract — especially those related to our value system.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B863D0-73A1-2A4E-B1A1-810EE29D699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9403B39-9760-314C-AE20-6FA0DF0EC4F6}"/>
              </a:ext>
            </a:extLst>
          </p:cNvPr>
          <p:cNvSpPr/>
          <p:nvPr/>
        </p:nvSpPr>
        <p:spPr>
          <a:xfrm>
            <a:off x="2029986" y="3300193"/>
            <a:ext cx="13740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social norms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C97E7E6C-E7FE-2445-B8FD-1C182A6E8DC6}"/>
              </a:ext>
            </a:extLst>
          </p:cNvPr>
          <p:cNvSpPr/>
          <p:nvPr/>
        </p:nvSpPr>
        <p:spPr>
          <a:xfrm>
            <a:off x="1438547" y="3669525"/>
            <a:ext cx="2556971" cy="442674"/>
          </a:xfrm>
          <a:prstGeom prst="roundRect">
            <a:avLst/>
          </a:prstGeom>
          <a:solidFill>
            <a:srgbClr val="00B050">
              <a:alpha val="35000"/>
            </a:srgbClr>
          </a:solidFill>
        </p:spPr>
        <p:txBody>
          <a:bodyPr wrap="square">
            <a:spAutoFit/>
          </a:bodyPr>
          <a:lstStyle/>
          <a:p>
            <a:pPr algn="ctr"/>
            <a:r>
              <a:rPr lang="en-US" sz="2000" i="1" dirty="0"/>
              <a:t>respecting the elderly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51C1283-E7D6-4C40-B03A-A0C2A2E12A19}"/>
              </a:ext>
            </a:extLst>
          </p:cNvPr>
          <p:cNvSpPr/>
          <p:nvPr/>
        </p:nvSpPr>
        <p:spPr>
          <a:xfrm>
            <a:off x="5833058" y="3290816"/>
            <a:ext cx="13949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moral norms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ABCAB2F5-42D6-0244-9F3C-80D6C06210BD}"/>
              </a:ext>
            </a:extLst>
          </p:cNvPr>
          <p:cNvSpPr/>
          <p:nvPr/>
        </p:nvSpPr>
        <p:spPr>
          <a:xfrm>
            <a:off x="4772411" y="3660148"/>
            <a:ext cx="3453218" cy="442674"/>
          </a:xfrm>
          <a:prstGeom prst="roundRect">
            <a:avLst/>
          </a:prstGeom>
          <a:solidFill>
            <a:srgbClr val="00B050">
              <a:alpha val="35000"/>
            </a:srgbClr>
          </a:solidFill>
        </p:spPr>
        <p:txBody>
          <a:bodyPr wrap="square">
            <a:spAutoFit/>
          </a:bodyPr>
          <a:lstStyle/>
          <a:p>
            <a:pPr algn="ctr"/>
            <a:r>
              <a:rPr lang="en-US" sz="2000" i="1" dirty="0"/>
              <a:t>avoiding gender or racial bias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C7A6A98-9B09-C245-911C-238AC8E0451B}"/>
              </a:ext>
            </a:extLst>
          </p:cNvPr>
          <p:cNvSpPr/>
          <p:nvPr/>
        </p:nvSpPr>
        <p:spPr>
          <a:xfrm>
            <a:off x="9365813" y="3309570"/>
            <a:ext cx="14798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human </a:t>
            </a:r>
            <a:r>
              <a:rPr lang="en-US" dirty="0"/>
              <a:t>rights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E1810BBD-1E3F-F64B-9026-368B79107BA9}"/>
              </a:ext>
            </a:extLst>
          </p:cNvPr>
          <p:cNvSpPr/>
          <p:nvPr/>
        </p:nvSpPr>
        <p:spPr>
          <a:xfrm>
            <a:off x="8844867" y="3660148"/>
            <a:ext cx="2412259" cy="442674"/>
          </a:xfrm>
          <a:prstGeom prst="roundRect">
            <a:avLst/>
          </a:prstGeom>
          <a:solidFill>
            <a:srgbClr val="00B050">
              <a:alpha val="35000"/>
            </a:srgbClr>
          </a:solidFill>
        </p:spPr>
        <p:txBody>
          <a:bodyPr wrap="square">
            <a:spAutoFit/>
          </a:bodyPr>
          <a:lstStyle/>
          <a:p>
            <a:pPr algn="ctr"/>
            <a:r>
              <a:rPr lang="en-US" sz="2000" i="1" dirty="0"/>
              <a:t>freedom of speech</a:t>
            </a:r>
          </a:p>
        </p:txBody>
      </p:sp>
      <p:pic>
        <p:nvPicPr>
          <p:cNvPr id="9218" name="Picture 2" descr="Chapter 1: How to develop a senior aging plan that respects the voice and  wishes of your loved one | Stefanie Shumaker">
            <a:extLst>
              <a:ext uri="{FF2B5EF4-FFF2-40B4-BE49-F238E27FC236}">
                <a16:creationId xmlns:a16="http://schemas.microsoft.com/office/drawing/2014/main" id="{8356C902-125B-844F-BB62-BD0ED0A0F8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35"/>
          <a:stretch/>
        </p:blipFill>
        <p:spPr bwMode="auto">
          <a:xfrm>
            <a:off x="1897695" y="4078634"/>
            <a:ext cx="1578495" cy="1832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3E1116A7-E3BD-A944-8650-3EAD0A8F30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61" t="16012" r="4860" b="17278"/>
          <a:stretch/>
        </p:blipFill>
        <p:spPr bwMode="auto">
          <a:xfrm>
            <a:off x="5134915" y="4208605"/>
            <a:ext cx="2758190" cy="1492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Freedom of Speech: How Is Offensive Speech Good For Society? | Learn Liberty">
            <a:extLst>
              <a:ext uri="{FF2B5EF4-FFF2-40B4-BE49-F238E27FC236}">
                <a16:creationId xmlns:a16="http://schemas.microsoft.com/office/drawing/2014/main" id="{4BF50B14-55E2-F348-9D65-FBDFBFF002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1748" y="4165725"/>
            <a:ext cx="1578495" cy="157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227F6F3-62CB-90D1-3E16-06CCED16A723}"/>
              </a:ext>
            </a:extLst>
          </p:cNvPr>
          <p:cNvSpPr txBox="1"/>
          <p:nvPr/>
        </p:nvSpPr>
        <p:spPr>
          <a:xfrm>
            <a:off x="491347" y="6504067"/>
            <a:ext cx="112403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“Do Language Models Understand Natural Language Interventions?” Zhao, Khashabi, </a:t>
            </a:r>
            <a:r>
              <a:rPr lang="en-US" sz="1600" dirty="0" err="1"/>
              <a:t>Khot</a:t>
            </a:r>
            <a:r>
              <a:rPr lang="en-US" sz="1600" dirty="0"/>
              <a:t>, </a:t>
            </a:r>
            <a:r>
              <a:rPr lang="en-US" sz="1600" dirty="0" err="1"/>
              <a:t>Sabhwaral</a:t>
            </a:r>
            <a:r>
              <a:rPr lang="en-US" sz="1600" dirty="0"/>
              <a:t>, Chang, Findings of ACL ’21</a:t>
            </a:r>
          </a:p>
        </p:txBody>
      </p:sp>
    </p:spTree>
    <p:extLst>
      <p:ext uri="{BB962C8B-B14F-4D97-AF65-F5344CB8AC3E}">
        <p14:creationId xmlns:p14="http://schemas.microsoft.com/office/powerpoint/2010/main" val="3881750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626"/>
    </mc:Choice>
    <mc:Fallback xmlns="">
      <p:transition advTm="46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1" grpId="0" animBg="1"/>
      <p:bldP spid="12" grpId="0"/>
      <p:bldP spid="13" grpId="0" animBg="1"/>
      <p:bldP spid="14" grpId="0"/>
      <p:bldP spid="1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CC162E-F4DC-A44F-BBA9-F39DCCF72F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Instruction-tuning: Limitations (3)</a:t>
            </a:r>
            <a:endParaRPr lang="en-US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F03FB8-E63B-8F41-8554-47797309D8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587" y="1825625"/>
            <a:ext cx="11371367" cy="4351338"/>
          </a:xfrm>
        </p:spPr>
        <p:txBody>
          <a:bodyPr/>
          <a:lstStyle/>
          <a:p>
            <a:r>
              <a:rPr lang="en-US" dirty="0"/>
              <a:t>Dependence on labeled data</a:t>
            </a:r>
          </a:p>
          <a:p>
            <a:r>
              <a:rPr lang="en-US" dirty="0"/>
              <a:t>Many tasks are abstract — especially those related to our value system. </a:t>
            </a:r>
          </a:p>
          <a:p>
            <a:r>
              <a:rPr lang="en-US" dirty="0"/>
              <a:t>Limited generalization to more complex instructions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B863D0-73A1-2A4E-B1A1-810EE29D699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83D8034-BB34-B412-D227-FBC599A41611}"/>
              </a:ext>
            </a:extLst>
          </p:cNvPr>
          <p:cNvGrpSpPr/>
          <p:nvPr/>
        </p:nvGrpSpPr>
        <p:grpSpPr>
          <a:xfrm>
            <a:off x="3090703" y="3790004"/>
            <a:ext cx="811440" cy="2543760"/>
            <a:chOff x="3090703" y="3790004"/>
            <a:chExt cx="811440" cy="25437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32379192-458D-B97F-B780-C7E3D1A80523}"/>
                    </a:ext>
                  </a:extLst>
                </p14:cNvPr>
                <p14:cNvContentPartPr/>
                <p14:nvPr/>
              </p14:nvContentPartPr>
              <p14:xfrm>
                <a:off x="3870103" y="5176724"/>
                <a:ext cx="360" cy="129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32379192-458D-B97F-B780-C7E3D1A80523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861103" y="5167724"/>
                  <a:ext cx="1800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59" name="Ink 59">
                  <a:extLst>
                    <a:ext uri="{FF2B5EF4-FFF2-40B4-BE49-F238E27FC236}">
                      <a16:creationId xmlns:a16="http://schemas.microsoft.com/office/drawing/2014/main" id="{1394F286-DB0D-4E64-E857-8AE84DE6D63D}"/>
                    </a:ext>
                  </a:extLst>
                </p14:cNvPr>
                <p14:cNvContentPartPr/>
                <p14:nvPr/>
              </p14:nvContentPartPr>
              <p14:xfrm>
                <a:off x="3863983" y="5126324"/>
                <a:ext cx="38160" cy="1188720"/>
              </p14:xfrm>
            </p:contentPart>
          </mc:Choice>
          <mc:Fallback xmlns="">
            <p:pic>
              <p:nvPicPr>
                <p:cNvPr id="59" name="Ink 59">
                  <a:extLst>
                    <a:ext uri="{FF2B5EF4-FFF2-40B4-BE49-F238E27FC236}">
                      <a16:creationId xmlns:a16="http://schemas.microsoft.com/office/drawing/2014/main" id="{1394F286-DB0D-4E64-E857-8AE84DE6D63D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848503" y="5110844"/>
                  <a:ext cx="68760" cy="121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DB42C317-B959-04B7-EB65-E6969AA339DD}"/>
                    </a:ext>
                  </a:extLst>
                </p14:cNvPr>
                <p14:cNvContentPartPr/>
                <p14:nvPr/>
              </p14:nvContentPartPr>
              <p14:xfrm>
                <a:off x="3618823" y="6088244"/>
                <a:ext cx="232920" cy="24552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DB42C317-B959-04B7-EB65-E6969AA339DD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564823" y="5980244"/>
                  <a:ext cx="340560" cy="46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EBABCA96-752B-755C-5485-182E506E8A56}"/>
                    </a:ext>
                  </a:extLst>
                </p14:cNvPr>
                <p14:cNvContentPartPr/>
                <p14:nvPr/>
              </p14:nvContentPartPr>
              <p14:xfrm>
                <a:off x="3461503" y="5827244"/>
                <a:ext cx="402840" cy="39312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EBABCA96-752B-755C-5485-182E506E8A56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407455" y="5719244"/>
                  <a:ext cx="510576" cy="60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11EBC81A-E09F-D38A-1A77-8C3C2FBAD7DF}"/>
                    </a:ext>
                  </a:extLst>
                </p14:cNvPr>
                <p14:cNvContentPartPr/>
                <p14:nvPr/>
              </p14:nvContentPartPr>
              <p14:xfrm>
                <a:off x="3103303" y="5510084"/>
                <a:ext cx="748440" cy="68580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11EBC81A-E09F-D38A-1A77-8C3C2FBAD7DF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049303" y="5402084"/>
                  <a:ext cx="856080" cy="90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5A0D84A3-8CCD-AB51-04F5-0B781AF0CAF2}"/>
                    </a:ext>
                  </a:extLst>
                </p14:cNvPr>
                <p14:cNvContentPartPr/>
                <p14:nvPr/>
              </p14:nvContentPartPr>
              <p14:xfrm>
                <a:off x="3090703" y="5208044"/>
                <a:ext cx="729720" cy="63540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5A0D84A3-8CCD-AB51-04F5-0B781AF0CAF2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3036703" y="5100044"/>
                  <a:ext cx="837360" cy="85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037DB3D6-3D7B-A241-40E0-BD0E4A73EE02}"/>
                    </a:ext>
                  </a:extLst>
                </p14:cNvPr>
                <p14:cNvContentPartPr/>
                <p14:nvPr/>
              </p14:nvContentPartPr>
              <p14:xfrm>
                <a:off x="3171703" y="4988084"/>
                <a:ext cx="472680" cy="40968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037DB3D6-3D7B-A241-40E0-BD0E4A73EE02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3117703" y="4880084"/>
                  <a:ext cx="580320" cy="62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0A8BE47E-66A8-4850-C9AF-B94EFCD50DD6}"/>
                    </a:ext>
                  </a:extLst>
                </p14:cNvPr>
                <p14:cNvContentPartPr/>
                <p14:nvPr/>
              </p14:nvContentPartPr>
              <p14:xfrm>
                <a:off x="3172423" y="4824644"/>
                <a:ext cx="339840" cy="32724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0A8BE47E-66A8-4850-C9AF-B94EFCD50DD6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3118423" y="4716644"/>
                  <a:ext cx="447480" cy="54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44E626E7-4D68-AE92-DD40-222A9BE3964E}"/>
                    </a:ext>
                  </a:extLst>
                </p14:cNvPr>
                <p14:cNvContentPartPr/>
                <p14:nvPr/>
              </p14:nvContentPartPr>
              <p14:xfrm>
                <a:off x="3159823" y="4529084"/>
                <a:ext cx="226800" cy="28332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44E626E7-4D68-AE92-DD40-222A9BE3964E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3105823" y="4421084"/>
                  <a:ext cx="334440" cy="49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537AFD15-4036-B700-6329-1BB72F0AD2E6}"/>
                    </a:ext>
                  </a:extLst>
                </p14:cNvPr>
                <p14:cNvContentPartPr/>
                <p14:nvPr/>
              </p14:nvContentPartPr>
              <p14:xfrm>
                <a:off x="3147223" y="4252604"/>
                <a:ext cx="252000" cy="21420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537AFD15-4036-B700-6329-1BB72F0AD2E6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3093223" y="4144604"/>
                  <a:ext cx="359640" cy="42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715D08F2-7BF4-1872-09C3-A37E02DB1D15}"/>
                    </a:ext>
                  </a:extLst>
                </p14:cNvPr>
                <p14:cNvContentPartPr/>
                <p14:nvPr/>
              </p14:nvContentPartPr>
              <p14:xfrm>
                <a:off x="3134623" y="3975764"/>
                <a:ext cx="220320" cy="24552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715D08F2-7BF4-1872-09C3-A37E02DB1D15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3080711" y="3867764"/>
                  <a:ext cx="327784" cy="46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E28E7220-E247-A114-8135-ADD2870D4207}"/>
                    </a:ext>
                  </a:extLst>
                </p14:cNvPr>
                <p14:cNvContentPartPr/>
                <p14:nvPr/>
              </p14:nvContentPartPr>
              <p14:xfrm>
                <a:off x="3115543" y="3790004"/>
                <a:ext cx="239400" cy="23004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E28E7220-E247-A114-8135-ADD2870D4207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3061543" y="3682004"/>
                  <a:ext cx="347040" cy="445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7F411E8E-F064-BE97-57BC-E152A9A38427}"/>
              </a:ext>
            </a:extLst>
          </p:cNvPr>
          <p:cNvSpPr txBox="1"/>
          <p:nvPr/>
        </p:nvSpPr>
        <p:spPr>
          <a:xfrm>
            <a:off x="9717583" y="6009736"/>
            <a:ext cx="13018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tasks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F63F253-0EA8-C00B-E3AC-00808859733B}"/>
              </a:ext>
            </a:extLst>
          </p:cNvPr>
          <p:cNvGrpSpPr/>
          <p:nvPr/>
        </p:nvGrpSpPr>
        <p:grpSpPr>
          <a:xfrm>
            <a:off x="2653506" y="3427456"/>
            <a:ext cx="7001437" cy="2923920"/>
            <a:chOff x="2653506" y="3427456"/>
            <a:chExt cx="7001437" cy="2923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2" name="Ink 12">
                  <a:extLst>
                    <a:ext uri="{FF2B5EF4-FFF2-40B4-BE49-F238E27FC236}">
                      <a16:creationId xmlns:a16="http://schemas.microsoft.com/office/drawing/2014/main" id="{97554B73-45D0-E96D-4AD2-D30A564FD160}"/>
                    </a:ext>
                  </a:extLst>
                </p14:cNvPr>
                <p14:cNvContentPartPr/>
                <p14:nvPr/>
              </p14:nvContentPartPr>
              <p14:xfrm>
                <a:off x="2980903" y="3449056"/>
                <a:ext cx="298800" cy="2858400"/>
              </p14:xfrm>
            </p:contentPart>
          </mc:Choice>
          <mc:Fallback xmlns="">
            <p:pic>
              <p:nvPicPr>
                <p:cNvPr id="12" name="Ink 12">
                  <a:extLst>
                    <a:ext uri="{FF2B5EF4-FFF2-40B4-BE49-F238E27FC236}">
                      <a16:creationId xmlns:a16="http://schemas.microsoft.com/office/drawing/2014/main" id="{97554B73-45D0-E96D-4AD2-D30A564FD160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2965423" y="3433574"/>
                  <a:ext cx="329400" cy="288900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5" name="Ink 15">
                  <a:extLst>
                    <a:ext uri="{FF2B5EF4-FFF2-40B4-BE49-F238E27FC236}">
                      <a16:creationId xmlns:a16="http://schemas.microsoft.com/office/drawing/2014/main" id="{DBEA14F8-D74E-9364-6F02-2195CAC5C10B}"/>
                    </a:ext>
                  </a:extLst>
                </p14:cNvPr>
                <p14:cNvContentPartPr/>
                <p14:nvPr/>
              </p14:nvContentPartPr>
              <p14:xfrm>
                <a:off x="3165943" y="6093976"/>
                <a:ext cx="6489000" cy="257400"/>
              </p14:xfrm>
            </p:contentPart>
          </mc:Choice>
          <mc:Fallback xmlns="">
            <p:pic>
              <p:nvPicPr>
                <p:cNvPr id="15" name="Ink 15">
                  <a:extLst>
                    <a:ext uri="{FF2B5EF4-FFF2-40B4-BE49-F238E27FC236}">
                      <a16:creationId xmlns:a16="http://schemas.microsoft.com/office/drawing/2014/main" id="{DBEA14F8-D74E-9364-6F02-2195CAC5C10B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3145422" y="6078496"/>
                  <a:ext cx="6524642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10" name="Ink 10">
                  <a:extLst>
                    <a:ext uri="{FF2B5EF4-FFF2-40B4-BE49-F238E27FC236}">
                      <a16:creationId xmlns:a16="http://schemas.microsoft.com/office/drawing/2014/main" id="{FFFCA4C2-8683-F68A-49AC-0F89DC83A33C}"/>
                    </a:ext>
                  </a:extLst>
                </p14:cNvPr>
                <p14:cNvContentPartPr/>
                <p14:nvPr/>
              </p14:nvContentPartPr>
              <p14:xfrm>
                <a:off x="3423703" y="3427456"/>
                <a:ext cx="119880" cy="786240"/>
              </p14:xfrm>
            </p:contentPart>
          </mc:Choice>
          <mc:Fallback xmlns="">
            <p:pic>
              <p:nvPicPr>
                <p:cNvPr id="10" name="Ink 10">
                  <a:extLst>
                    <a:ext uri="{FF2B5EF4-FFF2-40B4-BE49-F238E27FC236}">
                      <a16:creationId xmlns:a16="http://schemas.microsoft.com/office/drawing/2014/main" id="{FFFCA4C2-8683-F68A-49AC-0F89DC83A33C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3392743" y="3396510"/>
                  <a:ext cx="181080" cy="84741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1" name="Ink 21">
                  <a:extLst>
                    <a:ext uri="{FF2B5EF4-FFF2-40B4-BE49-F238E27FC236}">
                      <a16:creationId xmlns:a16="http://schemas.microsoft.com/office/drawing/2014/main" id="{B80EBC17-A0E6-82EC-0C49-5392114D55A7}"/>
                    </a:ext>
                  </a:extLst>
                </p14:cNvPr>
                <p14:cNvContentPartPr/>
                <p14:nvPr/>
              </p14:nvContentPartPr>
              <p14:xfrm>
                <a:off x="3500383" y="4035136"/>
                <a:ext cx="5631120" cy="2040120"/>
              </p14:xfrm>
            </p:contentPart>
          </mc:Choice>
          <mc:Fallback xmlns="">
            <p:pic>
              <p:nvPicPr>
                <p:cNvPr id="21" name="Ink 21">
                  <a:extLst>
                    <a:ext uri="{FF2B5EF4-FFF2-40B4-BE49-F238E27FC236}">
                      <a16:creationId xmlns:a16="http://schemas.microsoft.com/office/drawing/2014/main" id="{B80EBC17-A0E6-82EC-0C49-5392114D55A7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3469423" y="4004176"/>
                  <a:ext cx="5692320" cy="208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EC57FC3C-5BE2-FCED-02B4-1396B83E922C}"/>
                    </a:ext>
                  </a:extLst>
                </p14:cNvPr>
                <p14:cNvContentPartPr/>
                <p14:nvPr/>
              </p14:nvContentPartPr>
              <p14:xfrm>
                <a:off x="4549831" y="5722144"/>
                <a:ext cx="119160" cy="302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EC57FC3C-5BE2-FCED-02B4-1396B83E922C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4518871" y="5691184"/>
                  <a:ext cx="18036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F19ED7C6-DB37-19B3-7A74-8D59A3E58B92}"/>
                    </a:ext>
                  </a:extLst>
                </p14:cNvPr>
                <p14:cNvContentPartPr/>
                <p14:nvPr/>
              </p14:nvContentPartPr>
              <p14:xfrm>
                <a:off x="3945031" y="5262784"/>
                <a:ext cx="843120" cy="52560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F19ED7C6-DB37-19B3-7A74-8D59A3E58B92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3914071" y="5231824"/>
                  <a:ext cx="904320" cy="58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74" name="Ink 74">
                  <a:extLst>
                    <a:ext uri="{FF2B5EF4-FFF2-40B4-BE49-F238E27FC236}">
                      <a16:creationId xmlns:a16="http://schemas.microsoft.com/office/drawing/2014/main" id="{AF97D2A0-F3EC-0671-07D4-1C3309DB8F31}"/>
                    </a:ext>
                  </a:extLst>
                </p14:cNvPr>
                <p14:cNvContentPartPr/>
                <p14:nvPr/>
              </p14:nvContentPartPr>
              <p14:xfrm>
                <a:off x="3008191" y="3427474"/>
                <a:ext cx="196560" cy="2894040"/>
              </p14:xfrm>
            </p:contentPart>
          </mc:Choice>
          <mc:Fallback xmlns="">
            <p:pic>
              <p:nvPicPr>
                <p:cNvPr id="74" name="Ink 74">
                  <a:extLst>
                    <a:ext uri="{FF2B5EF4-FFF2-40B4-BE49-F238E27FC236}">
                      <a16:creationId xmlns:a16="http://schemas.microsoft.com/office/drawing/2014/main" id="{AF97D2A0-F3EC-0671-07D4-1C3309DB8F31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2977231" y="3396518"/>
                  <a:ext cx="257760" cy="295523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77" name="Ink 77">
                  <a:extLst>
                    <a:ext uri="{FF2B5EF4-FFF2-40B4-BE49-F238E27FC236}">
                      <a16:creationId xmlns:a16="http://schemas.microsoft.com/office/drawing/2014/main" id="{C91E4164-5C10-BB47-91CA-7B491BF7222E}"/>
                    </a:ext>
                  </a:extLst>
                </p14:cNvPr>
                <p14:cNvContentPartPr/>
                <p14:nvPr/>
              </p14:nvContentPartPr>
              <p14:xfrm>
                <a:off x="9339655" y="6124954"/>
                <a:ext cx="241200" cy="221040"/>
              </p14:xfrm>
            </p:contentPart>
          </mc:Choice>
          <mc:Fallback xmlns="">
            <p:pic>
              <p:nvPicPr>
                <p:cNvPr id="77" name="Ink 77">
                  <a:extLst>
                    <a:ext uri="{FF2B5EF4-FFF2-40B4-BE49-F238E27FC236}">
                      <a16:creationId xmlns:a16="http://schemas.microsoft.com/office/drawing/2014/main" id="{C91E4164-5C10-BB47-91CA-7B491BF7222E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9308741" y="6093994"/>
                  <a:ext cx="302309" cy="28224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666A9C7-8780-A1C0-88B3-9C3F7EAC9263}"/>
                </a:ext>
              </a:extLst>
            </p:cNvPr>
            <p:cNvSpPr txBox="1"/>
            <p:nvPr/>
          </p:nvSpPr>
          <p:spPr>
            <a:xfrm rot="5400000">
              <a:off x="2187255" y="4704787"/>
              <a:ext cx="130183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/>
                <a:t>popularity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9C7D3E7-6493-BAA0-7783-69FF90F1B6F8}"/>
              </a:ext>
            </a:extLst>
          </p:cNvPr>
          <p:cNvGrpSpPr/>
          <p:nvPr/>
        </p:nvGrpSpPr>
        <p:grpSpPr>
          <a:xfrm>
            <a:off x="3500383" y="3602235"/>
            <a:ext cx="6217200" cy="1631216"/>
            <a:chOff x="3500383" y="3602235"/>
            <a:chExt cx="6217200" cy="1631216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7491CF8-98C0-A554-6613-DF86AAB898BA}"/>
                </a:ext>
              </a:extLst>
            </p:cNvPr>
            <p:cNvSpPr txBox="1"/>
            <p:nvPr/>
          </p:nvSpPr>
          <p:spPr>
            <a:xfrm>
              <a:off x="4366574" y="3602235"/>
              <a:ext cx="5351009" cy="16312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000" b="1" dirty="0"/>
                <a:t>Head tasks: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/>
                <a:t>Translating simple sentences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/>
                <a:t>Generate rhyming sentence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/>
                <a:t>Indicating spans of location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/>
                <a:t>…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41831DDC-2C2C-9075-94AC-2BEC60299B7A}"/>
                </a:ext>
              </a:extLst>
            </p:cNvPr>
            <p:cNvCxnSpPr>
              <a:endCxn id="16" idx="1"/>
            </p:cNvCxnSpPr>
            <p:nvPr/>
          </p:nvCxnSpPr>
          <p:spPr>
            <a:xfrm flipV="1">
              <a:off x="3500383" y="4417843"/>
              <a:ext cx="866191" cy="57024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64629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626"/>
    </mc:Choice>
    <mc:Fallback xmlns="">
      <p:transition advTm="46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CC162E-F4DC-A44F-BBA9-F39DCCF72F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Instruction-tuning: Limitations (3)</a:t>
            </a:r>
            <a:endParaRPr lang="en-US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F03FB8-E63B-8F41-8554-47797309D8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587" y="1825625"/>
            <a:ext cx="11371367" cy="4351338"/>
          </a:xfrm>
        </p:spPr>
        <p:txBody>
          <a:bodyPr/>
          <a:lstStyle/>
          <a:p>
            <a:r>
              <a:rPr lang="en-US" dirty="0"/>
              <a:t>Dependence on labeled data</a:t>
            </a:r>
          </a:p>
          <a:p>
            <a:r>
              <a:rPr lang="en-US" dirty="0"/>
              <a:t>Many tasks are abstract — especially those related to our value system. </a:t>
            </a:r>
          </a:p>
          <a:p>
            <a:r>
              <a:rPr lang="en-US" dirty="0"/>
              <a:t>Limited generalization to more complex instructions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B863D0-73A1-2A4E-B1A1-810EE29D699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2" name="Ink 12">
                <a:extLst>
                  <a:ext uri="{FF2B5EF4-FFF2-40B4-BE49-F238E27FC236}">
                    <a16:creationId xmlns:a16="http://schemas.microsoft.com/office/drawing/2014/main" id="{97554B73-45D0-E96D-4AD2-D30A564FD160}"/>
                  </a:ext>
                </a:extLst>
              </p14:cNvPr>
              <p14:cNvContentPartPr/>
              <p14:nvPr/>
            </p14:nvContentPartPr>
            <p14:xfrm>
              <a:off x="2980903" y="3463124"/>
              <a:ext cx="298800" cy="2858400"/>
            </p14:xfrm>
          </p:contentPart>
        </mc:Choice>
        <mc:Fallback xmlns="">
          <p:pic>
            <p:nvPicPr>
              <p:cNvPr id="12" name="Ink 12">
                <a:extLst>
                  <a:ext uri="{FF2B5EF4-FFF2-40B4-BE49-F238E27FC236}">
                    <a16:creationId xmlns:a16="http://schemas.microsoft.com/office/drawing/2014/main" id="{97554B73-45D0-E96D-4AD2-D30A564FD16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965423" y="3447642"/>
                <a:ext cx="329400" cy="288900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5" name="Ink 15">
                <a:extLst>
                  <a:ext uri="{FF2B5EF4-FFF2-40B4-BE49-F238E27FC236}">
                    <a16:creationId xmlns:a16="http://schemas.microsoft.com/office/drawing/2014/main" id="{DBEA14F8-D74E-9364-6F02-2195CAC5C10B}"/>
                  </a:ext>
                </a:extLst>
              </p14:cNvPr>
              <p14:cNvContentPartPr/>
              <p14:nvPr/>
            </p14:nvContentPartPr>
            <p14:xfrm>
              <a:off x="3165943" y="6108044"/>
              <a:ext cx="6489000" cy="257400"/>
            </p14:xfrm>
          </p:contentPart>
        </mc:Choice>
        <mc:Fallback xmlns="">
          <p:pic>
            <p:nvPicPr>
              <p:cNvPr id="15" name="Ink 15">
                <a:extLst>
                  <a:ext uri="{FF2B5EF4-FFF2-40B4-BE49-F238E27FC236}">
                    <a16:creationId xmlns:a16="http://schemas.microsoft.com/office/drawing/2014/main" id="{DBEA14F8-D74E-9364-6F02-2195CAC5C10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145422" y="6092564"/>
                <a:ext cx="6524642" cy="28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0" name="Ink 10">
                <a:extLst>
                  <a:ext uri="{FF2B5EF4-FFF2-40B4-BE49-F238E27FC236}">
                    <a16:creationId xmlns:a16="http://schemas.microsoft.com/office/drawing/2014/main" id="{FFFCA4C2-8683-F68A-49AC-0F89DC83A33C}"/>
                  </a:ext>
                </a:extLst>
              </p14:cNvPr>
              <p14:cNvContentPartPr/>
              <p14:nvPr/>
            </p14:nvContentPartPr>
            <p14:xfrm>
              <a:off x="3423703" y="3441524"/>
              <a:ext cx="119880" cy="786240"/>
            </p14:xfrm>
          </p:contentPart>
        </mc:Choice>
        <mc:Fallback xmlns="">
          <p:pic>
            <p:nvPicPr>
              <p:cNvPr id="10" name="Ink 10">
                <a:extLst>
                  <a:ext uri="{FF2B5EF4-FFF2-40B4-BE49-F238E27FC236}">
                    <a16:creationId xmlns:a16="http://schemas.microsoft.com/office/drawing/2014/main" id="{FFFCA4C2-8683-F68A-49AC-0F89DC83A33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392743" y="3410578"/>
                <a:ext cx="181080" cy="84741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1" name="Ink 21">
                <a:extLst>
                  <a:ext uri="{FF2B5EF4-FFF2-40B4-BE49-F238E27FC236}">
                    <a16:creationId xmlns:a16="http://schemas.microsoft.com/office/drawing/2014/main" id="{B80EBC17-A0E6-82EC-0C49-5392114D55A7}"/>
                  </a:ext>
                </a:extLst>
              </p14:cNvPr>
              <p14:cNvContentPartPr/>
              <p14:nvPr/>
            </p14:nvContentPartPr>
            <p14:xfrm>
              <a:off x="3500383" y="4049204"/>
              <a:ext cx="5631120" cy="2040120"/>
            </p14:xfrm>
          </p:contentPart>
        </mc:Choice>
        <mc:Fallback xmlns="">
          <p:pic>
            <p:nvPicPr>
              <p:cNvPr id="21" name="Ink 21">
                <a:extLst>
                  <a:ext uri="{FF2B5EF4-FFF2-40B4-BE49-F238E27FC236}">
                    <a16:creationId xmlns:a16="http://schemas.microsoft.com/office/drawing/2014/main" id="{B80EBC17-A0E6-82EC-0C49-5392114D55A7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469423" y="4018244"/>
                <a:ext cx="5692320" cy="208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EC57FC3C-5BE2-FCED-02B4-1396B83E922C}"/>
                  </a:ext>
                </a:extLst>
              </p14:cNvPr>
              <p14:cNvContentPartPr/>
              <p14:nvPr/>
            </p14:nvContentPartPr>
            <p14:xfrm>
              <a:off x="4549831" y="5736212"/>
              <a:ext cx="119160" cy="3024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EC57FC3C-5BE2-FCED-02B4-1396B83E922C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518871" y="5705252"/>
                <a:ext cx="180360" cy="9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F19ED7C6-DB37-19B3-7A74-8D59A3E58B92}"/>
                  </a:ext>
                </a:extLst>
              </p14:cNvPr>
              <p14:cNvContentPartPr/>
              <p14:nvPr/>
            </p14:nvContentPartPr>
            <p14:xfrm>
              <a:off x="3945031" y="5276852"/>
              <a:ext cx="843120" cy="52560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F19ED7C6-DB37-19B3-7A74-8D59A3E58B92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914071" y="5245892"/>
                <a:ext cx="904320" cy="58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5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32379192-458D-B97F-B780-C7E3D1A80523}"/>
                  </a:ext>
                </a:extLst>
              </p14:cNvPr>
              <p14:cNvContentPartPr/>
              <p14:nvPr/>
            </p14:nvContentPartPr>
            <p14:xfrm>
              <a:off x="3870103" y="5176724"/>
              <a:ext cx="360" cy="1296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32379192-458D-B97F-B780-C7E3D1A80523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3861103" y="5167724"/>
                <a:ext cx="18000" cy="3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59" name="Ink 59">
                <a:extLst>
                  <a:ext uri="{FF2B5EF4-FFF2-40B4-BE49-F238E27FC236}">
                    <a16:creationId xmlns:a16="http://schemas.microsoft.com/office/drawing/2014/main" id="{1394F286-DB0D-4E64-E857-8AE84DE6D63D}"/>
                  </a:ext>
                </a:extLst>
              </p14:cNvPr>
              <p14:cNvContentPartPr/>
              <p14:nvPr/>
            </p14:nvContentPartPr>
            <p14:xfrm>
              <a:off x="3863983" y="5126324"/>
              <a:ext cx="38160" cy="1188720"/>
            </p14:xfrm>
          </p:contentPart>
        </mc:Choice>
        <mc:Fallback xmlns="">
          <p:pic>
            <p:nvPicPr>
              <p:cNvPr id="59" name="Ink 59">
                <a:extLst>
                  <a:ext uri="{FF2B5EF4-FFF2-40B4-BE49-F238E27FC236}">
                    <a16:creationId xmlns:a16="http://schemas.microsoft.com/office/drawing/2014/main" id="{1394F286-DB0D-4E64-E857-8AE84DE6D63D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848503" y="5110844"/>
                <a:ext cx="68760" cy="121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DB42C317-B959-04B7-EB65-E6969AA339DD}"/>
                  </a:ext>
                </a:extLst>
              </p14:cNvPr>
              <p14:cNvContentPartPr/>
              <p14:nvPr/>
            </p14:nvContentPartPr>
            <p14:xfrm>
              <a:off x="3618823" y="6088244"/>
              <a:ext cx="232920" cy="24552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DB42C317-B959-04B7-EB65-E6969AA339DD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3564823" y="5980244"/>
                <a:ext cx="340560" cy="46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EBABCA96-752B-755C-5485-182E506E8A56}"/>
                  </a:ext>
                </a:extLst>
              </p14:cNvPr>
              <p14:cNvContentPartPr/>
              <p14:nvPr/>
            </p14:nvContentPartPr>
            <p14:xfrm>
              <a:off x="3461503" y="5827244"/>
              <a:ext cx="402840" cy="39312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EBABCA96-752B-755C-5485-182E506E8A56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3407455" y="5719244"/>
                <a:ext cx="510576" cy="60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11EBC81A-E09F-D38A-1A77-8C3C2FBAD7DF}"/>
                  </a:ext>
                </a:extLst>
              </p14:cNvPr>
              <p14:cNvContentPartPr/>
              <p14:nvPr/>
            </p14:nvContentPartPr>
            <p14:xfrm>
              <a:off x="3103303" y="5510084"/>
              <a:ext cx="748440" cy="68580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11EBC81A-E09F-D38A-1A77-8C3C2FBAD7DF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3049303" y="5402084"/>
                <a:ext cx="856080" cy="90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5A0D84A3-8CCD-AB51-04F5-0B781AF0CAF2}"/>
                  </a:ext>
                </a:extLst>
              </p14:cNvPr>
              <p14:cNvContentPartPr/>
              <p14:nvPr/>
            </p14:nvContentPartPr>
            <p14:xfrm>
              <a:off x="3090703" y="5208044"/>
              <a:ext cx="729720" cy="63540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5A0D84A3-8CCD-AB51-04F5-0B781AF0CAF2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3036703" y="5100044"/>
                <a:ext cx="837360" cy="85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037DB3D6-3D7B-A241-40E0-BD0E4A73EE02}"/>
                  </a:ext>
                </a:extLst>
              </p14:cNvPr>
              <p14:cNvContentPartPr/>
              <p14:nvPr/>
            </p14:nvContentPartPr>
            <p14:xfrm>
              <a:off x="3171703" y="4988084"/>
              <a:ext cx="472680" cy="409680"/>
            </p14:xfrm>
          </p:contentPart>
        </mc:Choice>
        <mc:Fallback xmlns=""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037DB3D6-3D7B-A241-40E0-BD0E4A73EE02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3117703" y="4880084"/>
                <a:ext cx="580320" cy="62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0A8BE47E-66A8-4850-C9AF-B94EFCD50DD6}"/>
                  </a:ext>
                </a:extLst>
              </p14:cNvPr>
              <p14:cNvContentPartPr/>
              <p14:nvPr/>
            </p14:nvContentPartPr>
            <p14:xfrm>
              <a:off x="3172423" y="4824644"/>
              <a:ext cx="339840" cy="327240"/>
            </p14:xfrm>
          </p:contentPart>
        </mc:Choice>
        <mc:Fallback xmlns=""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0A8BE47E-66A8-4850-C9AF-B94EFCD50DD6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3118423" y="4716644"/>
                <a:ext cx="447480" cy="54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44E626E7-4D68-AE92-DD40-222A9BE3964E}"/>
                  </a:ext>
                </a:extLst>
              </p14:cNvPr>
              <p14:cNvContentPartPr/>
              <p14:nvPr/>
            </p14:nvContentPartPr>
            <p14:xfrm>
              <a:off x="3159823" y="4529084"/>
              <a:ext cx="226800" cy="283320"/>
            </p14:xfrm>
          </p:contentPart>
        </mc:Choice>
        <mc:Fallback xmlns=""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44E626E7-4D68-AE92-DD40-222A9BE3964E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3105823" y="4421084"/>
                <a:ext cx="334440" cy="49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537AFD15-4036-B700-6329-1BB72F0AD2E6}"/>
                  </a:ext>
                </a:extLst>
              </p14:cNvPr>
              <p14:cNvContentPartPr/>
              <p14:nvPr/>
            </p14:nvContentPartPr>
            <p14:xfrm>
              <a:off x="3147223" y="4252604"/>
              <a:ext cx="252000" cy="214200"/>
            </p14:xfrm>
          </p:contentPart>
        </mc:Choice>
        <mc:Fallback xmlns=""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537AFD15-4036-B700-6329-1BB72F0AD2E6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3093223" y="4144604"/>
                <a:ext cx="359640" cy="42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715D08F2-7BF4-1872-09C3-A37E02DB1D15}"/>
                  </a:ext>
                </a:extLst>
              </p14:cNvPr>
              <p14:cNvContentPartPr/>
              <p14:nvPr/>
            </p14:nvContentPartPr>
            <p14:xfrm>
              <a:off x="3134623" y="3975764"/>
              <a:ext cx="220320" cy="245520"/>
            </p14:xfrm>
          </p:contentPart>
        </mc:Choice>
        <mc:Fallback xmlns=""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715D08F2-7BF4-1872-09C3-A37E02DB1D15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3080711" y="3867764"/>
                <a:ext cx="327784" cy="46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E28E7220-E247-A114-8135-ADD2870D4207}"/>
                  </a:ext>
                </a:extLst>
              </p14:cNvPr>
              <p14:cNvContentPartPr/>
              <p14:nvPr/>
            </p14:nvContentPartPr>
            <p14:xfrm>
              <a:off x="3115543" y="3790004"/>
              <a:ext cx="239400" cy="230040"/>
            </p14:xfrm>
          </p:contentPart>
        </mc:Choice>
        <mc:Fallback xmlns=""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E28E7220-E247-A114-8135-ADD2870D4207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3061543" y="3682004"/>
                <a:ext cx="347040" cy="44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74" name="Ink 74">
                <a:extLst>
                  <a:ext uri="{FF2B5EF4-FFF2-40B4-BE49-F238E27FC236}">
                    <a16:creationId xmlns:a16="http://schemas.microsoft.com/office/drawing/2014/main" id="{AF97D2A0-F3EC-0671-07D4-1C3309DB8F31}"/>
                  </a:ext>
                </a:extLst>
              </p14:cNvPr>
              <p14:cNvContentPartPr/>
              <p14:nvPr/>
            </p14:nvContentPartPr>
            <p14:xfrm>
              <a:off x="3008191" y="3441542"/>
              <a:ext cx="196560" cy="2894040"/>
            </p14:xfrm>
          </p:contentPart>
        </mc:Choice>
        <mc:Fallback xmlns="">
          <p:pic>
            <p:nvPicPr>
              <p:cNvPr id="74" name="Ink 74">
                <a:extLst>
                  <a:ext uri="{FF2B5EF4-FFF2-40B4-BE49-F238E27FC236}">
                    <a16:creationId xmlns:a16="http://schemas.microsoft.com/office/drawing/2014/main" id="{AF97D2A0-F3EC-0671-07D4-1C3309DB8F31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2977231" y="3410586"/>
                <a:ext cx="257760" cy="295523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77" name="Ink 77">
                <a:extLst>
                  <a:ext uri="{FF2B5EF4-FFF2-40B4-BE49-F238E27FC236}">
                    <a16:creationId xmlns:a16="http://schemas.microsoft.com/office/drawing/2014/main" id="{C91E4164-5C10-BB47-91CA-7B491BF7222E}"/>
                  </a:ext>
                </a:extLst>
              </p14:cNvPr>
              <p14:cNvContentPartPr/>
              <p14:nvPr/>
            </p14:nvContentPartPr>
            <p14:xfrm>
              <a:off x="9339655" y="6139022"/>
              <a:ext cx="241200" cy="221040"/>
            </p14:xfrm>
          </p:contentPart>
        </mc:Choice>
        <mc:Fallback xmlns="">
          <p:pic>
            <p:nvPicPr>
              <p:cNvPr id="77" name="Ink 77">
                <a:extLst>
                  <a:ext uri="{FF2B5EF4-FFF2-40B4-BE49-F238E27FC236}">
                    <a16:creationId xmlns:a16="http://schemas.microsoft.com/office/drawing/2014/main" id="{C91E4164-5C10-BB47-91CA-7B491BF7222E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9308741" y="6108062"/>
                <a:ext cx="302309" cy="282240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7F411E8E-F064-BE97-57BC-E152A9A38427}"/>
              </a:ext>
            </a:extLst>
          </p:cNvPr>
          <p:cNvSpPr txBox="1"/>
          <p:nvPr/>
        </p:nvSpPr>
        <p:spPr>
          <a:xfrm>
            <a:off x="9717583" y="6023804"/>
            <a:ext cx="13018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tasks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66A9C7-8780-A1C0-88B3-9C3F7EAC9263}"/>
              </a:ext>
            </a:extLst>
          </p:cNvPr>
          <p:cNvSpPr txBox="1"/>
          <p:nvPr/>
        </p:nvSpPr>
        <p:spPr>
          <a:xfrm rot="5400000">
            <a:off x="2187255" y="4718855"/>
            <a:ext cx="13018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popularity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170A8E-C043-2CAF-6967-64A2711BA450}"/>
              </a:ext>
            </a:extLst>
          </p:cNvPr>
          <p:cNvSpPr txBox="1"/>
          <p:nvPr/>
        </p:nvSpPr>
        <p:spPr>
          <a:xfrm>
            <a:off x="4097430" y="3660850"/>
            <a:ext cx="7871831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/>
              <a:t>Tail tasks: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Translation while while retaining rhyme scheme.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Extract all ACL conference chairs since 1990.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Do literature review summarizing human studies on corona viruses.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DAF1366-CD43-0E1D-113D-7B10570B5BC0}"/>
              </a:ext>
            </a:extLst>
          </p:cNvPr>
          <p:cNvCxnSpPr>
            <a:cxnSpLocks/>
          </p:cNvCxnSpPr>
          <p:nvPr/>
        </p:nvCxnSpPr>
        <p:spPr>
          <a:xfrm flipV="1">
            <a:off x="4691139" y="5084722"/>
            <a:ext cx="421543" cy="979921"/>
          </a:xfrm>
          <a:prstGeom prst="straightConnector1">
            <a:avLst/>
          </a:prstGeom>
          <a:ln w="2857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0389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626"/>
    </mc:Choice>
    <mc:Fallback xmlns="">
      <p:transition advTm="4626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EBDFECC0-CFAB-D19D-565F-EA7433886D2B}"/>
              </a:ext>
            </a:extLst>
          </p:cNvPr>
          <p:cNvSpPr/>
          <p:nvPr/>
        </p:nvSpPr>
        <p:spPr>
          <a:xfrm>
            <a:off x="4380129" y="2677789"/>
            <a:ext cx="3431016" cy="191765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48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F0C1D8-4C83-DE46-9CEC-0A21C5E5D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Large Language Models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DDFFF5-C2AA-5F44-BDD5-8664398603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803340" cy="4351338"/>
          </a:xfrm>
        </p:spPr>
        <p:txBody>
          <a:bodyPr/>
          <a:lstStyle/>
          <a:p>
            <a:pPr marL="0" indent="0">
              <a:buNone/>
            </a:pPr>
            <a:endParaRPr lang="en-US" dirty="0">
              <a:solidFill>
                <a:srgbClr val="00B050"/>
              </a:solidFill>
            </a:endParaRPr>
          </a:p>
          <a:p>
            <a:pPr marL="0" indent="0">
              <a:buNone/>
            </a:pPr>
            <a:br>
              <a:rPr lang="en-US" dirty="0">
                <a:solidFill>
                  <a:srgbClr val="00B050"/>
                </a:solidFill>
              </a:rPr>
            </a:br>
            <a:endParaRPr lang="en-US" dirty="0">
              <a:solidFill>
                <a:srgbClr val="00B050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00B050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00B050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00B050"/>
              </a:solidFill>
            </a:endParaRPr>
          </a:p>
          <a:p>
            <a:pPr marL="0" indent="0" algn="ctr">
              <a:buNone/>
            </a:pPr>
            <a:endParaRPr lang="en-US" dirty="0">
              <a:solidFill>
                <a:srgbClr val="00B050"/>
              </a:solidFill>
            </a:endParaRPr>
          </a:p>
          <a:p>
            <a:pPr marL="0" indent="0" algn="ctr">
              <a:buNone/>
            </a:pPr>
            <a:r>
              <a:rPr lang="en-US" dirty="0">
                <a:solidFill>
                  <a:srgbClr val="00B050"/>
                </a:solidFill>
              </a:rPr>
              <a:t>Broad capabilities</a:t>
            </a:r>
            <a:r>
              <a:rPr lang="en-US" dirty="0"/>
              <a:t> but </a:t>
            </a:r>
            <a:r>
              <a:rPr lang="en-US" dirty="0">
                <a:solidFill>
                  <a:srgbClr val="C00000"/>
                </a:solidFill>
              </a:rPr>
              <a:t>little control</a:t>
            </a:r>
            <a:r>
              <a:rPr lang="en-US" dirty="0"/>
              <a:t>. </a:t>
            </a:r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6F0671C-9E63-25FB-24C5-2CB3F3088002}"/>
              </a:ext>
            </a:extLst>
          </p:cNvPr>
          <p:cNvGrpSpPr/>
          <p:nvPr/>
        </p:nvGrpSpPr>
        <p:grpSpPr>
          <a:xfrm>
            <a:off x="4461161" y="2879284"/>
            <a:ext cx="3269678" cy="1524185"/>
            <a:chOff x="4104182" y="4542416"/>
            <a:chExt cx="3269678" cy="1524185"/>
          </a:xfrm>
        </p:grpSpPr>
        <p:sp>
          <p:nvSpPr>
            <p:cNvPr id="5" name="Manual Operation 4">
              <a:extLst>
                <a:ext uri="{FF2B5EF4-FFF2-40B4-BE49-F238E27FC236}">
                  <a16:creationId xmlns:a16="http://schemas.microsoft.com/office/drawing/2014/main" id="{63805056-618E-F643-DA83-ECD4B3957880}"/>
                </a:ext>
              </a:extLst>
            </p:cNvPr>
            <p:cNvSpPr/>
            <p:nvPr/>
          </p:nvSpPr>
          <p:spPr>
            <a:xfrm rot="16200000">
              <a:off x="4051490" y="4595108"/>
              <a:ext cx="1524185" cy="1418802"/>
            </a:xfrm>
            <a:prstGeom prst="flowChartManualOperation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Manual Operation 5">
              <a:extLst>
                <a:ext uri="{FF2B5EF4-FFF2-40B4-BE49-F238E27FC236}">
                  <a16:creationId xmlns:a16="http://schemas.microsoft.com/office/drawing/2014/main" id="{7466A34B-81EF-A946-2D9E-4FA1A0C5830E}"/>
                </a:ext>
              </a:extLst>
            </p:cNvPr>
            <p:cNvSpPr/>
            <p:nvPr/>
          </p:nvSpPr>
          <p:spPr>
            <a:xfrm rot="16200000" flipV="1">
              <a:off x="5902365" y="4595107"/>
              <a:ext cx="1524185" cy="1418804"/>
            </a:xfrm>
            <a:prstGeom prst="flowChartManualOperation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6493388-3134-83FC-2FC3-0C5B5029D627}"/>
                </a:ext>
              </a:extLst>
            </p:cNvPr>
            <p:cNvSpPr/>
            <p:nvPr/>
          </p:nvSpPr>
          <p:spPr>
            <a:xfrm>
              <a:off x="5559557" y="4847538"/>
              <a:ext cx="347472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100" dirty="0"/>
                <a:t>0.2</a:t>
              </a:r>
            </a:p>
            <a:p>
              <a:pPr algn="ctr"/>
              <a:r>
                <a:rPr lang="en-US" sz="1100" dirty="0"/>
                <a:t>-0.4</a:t>
              </a:r>
            </a:p>
            <a:p>
              <a:pPr algn="ctr"/>
              <a:r>
                <a:rPr lang="en-US" sz="1100" dirty="0"/>
                <a:t>0.1</a:t>
              </a:r>
            </a:p>
            <a:p>
              <a:pPr algn="ctr"/>
              <a:r>
                <a:rPr lang="en-US" sz="1100" dirty="0"/>
                <a:t>0.0</a:t>
              </a:r>
            </a:p>
            <a:p>
              <a:pPr algn="ctr"/>
              <a:r>
                <a:rPr lang="en-US" sz="1100" dirty="0"/>
                <a:t>-0.5</a:t>
              </a:r>
            </a:p>
          </p:txBody>
        </p:sp>
      </p:grp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034C268-4234-578C-A49E-9F6F0CFDCA2A}"/>
              </a:ext>
            </a:extLst>
          </p:cNvPr>
          <p:cNvSpPr/>
          <p:nvPr/>
        </p:nvSpPr>
        <p:spPr>
          <a:xfrm>
            <a:off x="3321310" y="3332775"/>
            <a:ext cx="930594" cy="65777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Input 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text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A5F4A0C7-2F78-DFAA-3F06-82DF8D59DBAE}"/>
              </a:ext>
            </a:extLst>
          </p:cNvPr>
          <p:cNvSpPr/>
          <p:nvPr/>
        </p:nvSpPr>
        <p:spPr>
          <a:xfrm>
            <a:off x="7941053" y="3394253"/>
            <a:ext cx="928445" cy="58477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Output 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text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6AE497A-775C-35B8-E62D-D1BBDC9D568F}"/>
              </a:ext>
            </a:extLst>
          </p:cNvPr>
          <p:cNvSpPr txBox="1"/>
          <p:nvPr/>
        </p:nvSpPr>
        <p:spPr>
          <a:xfrm>
            <a:off x="2632352" y="6488668"/>
            <a:ext cx="7845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[</a:t>
            </a:r>
            <a:r>
              <a:rPr lang="en-US" sz="1800" dirty="0" err="1"/>
              <a:t>Bengio</a:t>
            </a:r>
            <a:r>
              <a:rPr lang="en-US" sz="1800" dirty="0"/>
              <a:t> et al. ‘04, Peters et al. ‘18,  </a:t>
            </a:r>
            <a:r>
              <a:rPr lang="en-US" sz="1800" dirty="0" err="1"/>
              <a:t>Raffel</a:t>
            </a:r>
            <a:r>
              <a:rPr lang="en-US" sz="1800" dirty="0"/>
              <a:t> et al. ‘20, Brown et al. ’20, many others]</a:t>
            </a:r>
            <a:endParaRPr lang="en-US" sz="2000" dirty="0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C7E1A377-E66C-EB9B-0DAF-8D4EC8C1366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196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00" advTm="0">
        <p159:morph option="byObject"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04F254-0DA2-029B-0917-C6B496DD2D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🐘 in the Room: GPT3-Instruct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FD29FF-058E-F989-4FEF-9DDD5633F7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about GPT3-Instruct? </a:t>
            </a:r>
          </a:p>
          <a:p>
            <a:pPr lvl="1"/>
            <a:r>
              <a:rPr lang="en-US" dirty="0"/>
              <a:t>Is somewhat “general” and good at many things. </a:t>
            </a:r>
          </a:p>
          <a:p>
            <a:pPr lvl="1"/>
            <a:r>
              <a:rPr lang="en-US" dirty="0"/>
              <a:t>Continues to improve.</a:t>
            </a:r>
          </a:p>
          <a:p>
            <a:pPr lvl="1"/>
            <a:r>
              <a:rPr lang="en-US" dirty="0"/>
              <a:t>There is little known about it. </a:t>
            </a:r>
          </a:p>
          <a:p>
            <a:pPr lvl="1"/>
            <a:r>
              <a:rPr lang="en-US" dirty="0"/>
              <a:t>Data size, model size and pretraining.</a:t>
            </a:r>
          </a:p>
          <a:p>
            <a:pPr lvl="1"/>
            <a:r>
              <a:rPr lang="en-US" dirty="0"/>
              <a:t>Difficult to make any apples-to-apples comparison.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CEF330-23A8-5AD0-F0B7-BB3AA16ED3C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0006F20-77F2-D2A6-71AC-FCDAB8F02AF0}"/>
              </a:ext>
            </a:extLst>
          </p:cNvPr>
          <p:cNvSpPr txBox="1"/>
          <p:nvPr/>
        </p:nvSpPr>
        <p:spPr>
          <a:xfrm>
            <a:off x="8819099" y="1608626"/>
            <a:ext cx="2836985" cy="2646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600" dirty="0"/>
              <a:t>🤷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7DFD55E-22F1-4954-C724-F99D9D99AA36}"/>
              </a:ext>
            </a:extLst>
          </p:cNvPr>
          <p:cNvSpPr txBox="1"/>
          <p:nvPr/>
        </p:nvSpPr>
        <p:spPr>
          <a:xfrm>
            <a:off x="5311650" y="6488668"/>
            <a:ext cx="1568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[Brown+ 2021]</a:t>
            </a:r>
          </a:p>
        </p:txBody>
      </p:sp>
    </p:spTree>
    <p:extLst>
      <p:ext uri="{BB962C8B-B14F-4D97-AF65-F5344CB8AC3E}">
        <p14:creationId xmlns:p14="http://schemas.microsoft.com/office/powerpoint/2010/main" val="12361415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00" advTm="0">
        <p159:morph option="byObject"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04F254-0DA2-029B-0917-C6B496DD2D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other 🐘 in the Room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FD29FF-058E-F989-4FEF-9DDD5633F7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063068" cy="4351338"/>
          </a:xfrm>
        </p:spPr>
        <p:txBody>
          <a:bodyPr/>
          <a:lstStyle/>
          <a:p>
            <a:r>
              <a:rPr lang="en-US" dirty="0"/>
              <a:t>How “general” is “prompt-engineering”? </a:t>
            </a:r>
          </a:p>
          <a:p>
            <a:pPr lvl="1"/>
            <a:r>
              <a:rPr lang="en-US" dirty="0"/>
              <a:t>Useful tool for: (1) targeted domains; (2) model analyses.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Engineering prompts take non-zero energy </a:t>
            </a:r>
            <a:r>
              <a:rPr lang="en-US" dirty="0">
                <a:sym typeface="Wingdings" pitchFamily="2" charset="2"/>
              </a:rPr>
              <a:t> impossible to engineer all tasks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Not a panacea , but a short-term “band-aid” solution.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CEF330-23A8-5AD0-F0B7-BB3AA16ED3C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17238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00" advTm="0">
        <p159:morph option="byObject"/>
      </p:transition>
    </mc:Choice>
    <mc:Fallback xmlns="">
      <p:transition spd="med" advTm="0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59551-C727-9EB5-60D0-6A735DD141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2476EE-4C16-0749-FF22-8927250679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Several ideas in the direction of maximizing </a:t>
            </a:r>
            <a:r>
              <a:rPr lang="en-US" dirty="0">
                <a:solidFill>
                  <a:srgbClr val="00B050"/>
                </a:solidFill>
              </a:rPr>
              <a:t>generality</a:t>
            </a:r>
            <a:r>
              <a:rPr lang="en-US" dirty="0"/>
              <a:t> and </a:t>
            </a:r>
            <a:r>
              <a:rPr lang="en-US" dirty="0">
                <a:solidFill>
                  <a:srgbClr val="00B050"/>
                </a:solidFill>
              </a:rPr>
              <a:t>control</a:t>
            </a:r>
            <a:r>
              <a:rPr lang="en-US" dirty="0"/>
              <a:t>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CF148C-35DE-C359-2D70-CC52094C6D8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  <p:pic>
        <p:nvPicPr>
          <p:cNvPr id="6" name="Google Shape;795;p81">
            <a:extLst>
              <a:ext uri="{FF2B5EF4-FFF2-40B4-BE49-F238E27FC236}">
                <a16:creationId xmlns:a16="http://schemas.microsoft.com/office/drawing/2014/main" id="{923D7C66-503E-7230-ADB6-7344C242DD6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92392" y="494125"/>
            <a:ext cx="1029444" cy="106756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5A3EF9D-1A21-6FB9-BCE1-D70282CA169D}"/>
              </a:ext>
            </a:extLst>
          </p:cNvPr>
          <p:cNvSpPr/>
          <p:nvPr/>
        </p:nvSpPr>
        <p:spPr>
          <a:xfrm>
            <a:off x="636035" y="2939281"/>
            <a:ext cx="3280877" cy="2369698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Instruction-tuning</a:t>
            </a:r>
            <a:br>
              <a:rPr lang="en-US" sz="3200" dirty="0"/>
            </a:br>
            <a:endParaRPr lang="en-US" sz="3200" dirty="0"/>
          </a:p>
          <a:p>
            <a:pPr algn="ctr"/>
            <a:r>
              <a:rPr lang="en-US" sz="2000" dirty="0"/>
              <a:t>Wang+ 2022, Mishra+ 2022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B2C592B-3EE6-623F-48A6-3CE4B8F982D5}"/>
              </a:ext>
            </a:extLst>
          </p:cNvPr>
          <p:cNvSpPr/>
          <p:nvPr/>
        </p:nvSpPr>
        <p:spPr>
          <a:xfrm>
            <a:off x="8328984" y="2939281"/>
            <a:ext cx="3280877" cy="2369698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Sampling from language models </a:t>
            </a:r>
          </a:p>
          <a:p>
            <a:pPr algn="ctr"/>
            <a:endParaRPr lang="en-US" sz="3200" dirty="0"/>
          </a:p>
          <a:p>
            <a:pPr algn="ctr"/>
            <a:r>
              <a:rPr lang="en-US" sz="2000" dirty="0"/>
              <a:t>Qin+ 2022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76959E27-759A-3425-F4F0-408F3827CDE9}"/>
              </a:ext>
            </a:extLst>
          </p:cNvPr>
          <p:cNvSpPr/>
          <p:nvPr/>
        </p:nvSpPr>
        <p:spPr>
          <a:xfrm>
            <a:off x="4458860" y="2951046"/>
            <a:ext cx="3280877" cy="2369698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Communication with AI agents</a:t>
            </a:r>
          </a:p>
          <a:p>
            <a:pPr algn="ctr"/>
            <a:endParaRPr lang="en-US" sz="3200" dirty="0"/>
          </a:p>
          <a:p>
            <a:pPr algn="ctr"/>
            <a:r>
              <a:rPr lang="en-US" sz="2000" dirty="0" err="1"/>
              <a:t>Khot</a:t>
            </a:r>
            <a:r>
              <a:rPr lang="en-US" sz="2000" dirty="0"/>
              <a:t>+ 2021, </a:t>
            </a:r>
            <a:r>
              <a:rPr lang="en-US" sz="2000" dirty="0" err="1"/>
              <a:t>Khot</a:t>
            </a:r>
            <a:r>
              <a:rPr lang="en-US" sz="2000" dirty="0"/>
              <a:t>+ 2022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11329DF-74B6-DA76-4894-79B6C56668D8}"/>
              </a:ext>
            </a:extLst>
          </p:cNvPr>
          <p:cNvSpPr/>
          <p:nvPr/>
        </p:nvSpPr>
        <p:spPr>
          <a:xfrm>
            <a:off x="4114800" y="2379785"/>
            <a:ext cx="7842738" cy="3540369"/>
          </a:xfrm>
          <a:prstGeom prst="rect">
            <a:avLst/>
          </a:prstGeom>
          <a:solidFill>
            <a:srgbClr val="FFFFFF">
              <a:alpha val="5764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35269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00" advTm="0">
        <p159:morph option="byObject"/>
      </p:transition>
    </mc:Choice>
    <mc:Fallback xmlns="">
      <p:transition spd="med" advTm="0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59551-C727-9EB5-60D0-6A735DD141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2476EE-4C16-0749-FF22-8927250679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Several ideas in the direction of maximizing </a:t>
            </a:r>
            <a:r>
              <a:rPr lang="en-US" dirty="0">
                <a:solidFill>
                  <a:srgbClr val="00B050"/>
                </a:solidFill>
              </a:rPr>
              <a:t>generality</a:t>
            </a:r>
            <a:r>
              <a:rPr lang="en-US" dirty="0"/>
              <a:t> and </a:t>
            </a:r>
            <a:r>
              <a:rPr lang="en-US" dirty="0">
                <a:solidFill>
                  <a:srgbClr val="00B050"/>
                </a:solidFill>
              </a:rPr>
              <a:t>control</a:t>
            </a:r>
            <a:r>
              <a:rPr lang="en-US" dirty="0"/>
              <a:t>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CF148C-35DE-C359-2D70-CC52094C6D8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  <p:pic>
        <p:nvPicPr>
          <p:cNvPr id="6" name="Google Shape;795;p81">
            <a:extLst>
              <a:ext uri="{FF2B5EF4-FFF2-40B4-BE49-F238E27FC236}">
                <a16:creationId xmlns:a16="http://schemas.microsoft.com/office/drawing/2014/main" id="{923D7C66-503E-7230-ADB6-7344C242DD6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92392" y="494125"/>
            <a:ext cx="1029444" cy="106756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5A3EF9D-1A21-6FB9-BCE1-D70282CA169D}"/>
              </a:ext>
            </a:extLst>
          </p:cNvPr>
          <p:cNvSpPr/>
          <p:nvPr/>
        </p:nvSpPr>
        <p:spPr>
          <a:xfrm>
            <a:off x="636035" y="2939281"/>
            <a:ext cx="3280877" cy="2369698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Instruction-tuning</a:t>
            </a:r>
            <a:br>
              <a:rPr lang="en-US" sz="3200" dirty="0"/>
            </a:br>
            <a:endParaRPr lang="en-US" sz="3200" dirty="0"/>
          </a:p>
          <a:p>
            <a:pPr algn="ctr"/>
            <a:r>
              <a:rPr lang="en-US" sz="2000" dirty="0"/>
              <a:t>Wang+ 2022, Mishra+ 2022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B2C592B-3EE6-623F-48A6-3CE4B8F982D5}"/>
              </a:ext>
            </a:extLst>
          </p:cNvPr>
          <p:cNvSpPr/>
          <p:nvPr/>
        </p:nvSpPr>
        <p:spPr>
          <a:xfrm>
            <a:off x="8328984" y="2939281"/>
            <a:ext cx="3280877" cy="2369698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Sampling from language models </a:t>
            </a:r>
          </a:p>
          <a:p>
            <a:pPr algn="ctr"/>
            <a:endParaRPr lang="en-US" sz="3200" dirty="0"/>
          </a:p>
          <a:p>
            <a:pPr algn="ctr"/>
            <a:r>
              <a:rPr lang="en-US" sz="2000" dirty="0"/>
              <a:t>Qin+ 2022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76959E27-759A-3425-F4F0-408F3827CDE9}"/>
              </a:ext>
            </a:extLst>
          </p:cNvPr>
          <p:cNvSpPr/>
          <p:nvPr/>
        </p:nvSpPr>
        <p:spPr>
          <a:xfrm>
            <a:off x="4458860" y="2951046"/>
            <a:ext cx="3280877" cy="2369698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Communication with AI agents</a:t>
            </a:r>
          </a:p>
          <a:p>
            <a:pPr algn="ctr"/>
            <a:endParaRPr lang="en-US" sz="3200" dirty="0"/>
          </a:p>
          <a:p>
            <a:pPr algn="ctr"/>
            <a:r>
              <a:rPr lang="en-US" sz="2000" dirty="0" err="1"/>
              <a:t>Khot</a:t>
            </a:r>
            <a:r>
              <a:rPr lang="en-US" sz="2000" dirty="0"/>
              <a:t>+ 2021, </a:t>
            </a:r>
            <a:r>
              <a:rPr lang="en-US" sz="2000" dirty="0" err="1"/>
              <a:t>Khot</a:t>
            </a:r>
            <a:r>
              <a:rPr lang="en-US" sz="2000" dirty="0"/>
              <a:t>+ 2022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11329DF-74B6-DA76-4894-79B6C56668D8}"/>
              </a:ext>
            </a:extLst>
          </p:cNvPr>
          <p:cNvSpPr/>
          <p:nvPr/>
        </p:nvSpPr>
        <p:spPr>
          <a:xfrm>
            <a:off x="8281684" y="2379785"/>
            <a:ext cx="3675853" cy="3540369"/>
          </a:xfrm>
          <a:prstGeom prst="rect">
            <a:avLst/>
          </a:prstGeom>
          <a:solidFill>
            <a:srgbClr val="FFFFFF">
              <a:alpha val="5764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AAD5E88-A72C-AD9B-3796-C06B1F0A33F3}"/>
              </a:ext>
            </a:extLst>
          </p:cNvPr>
          <p:cNvSpPr/>
          <p:nvPr/>
        </p:nvSpPr>
        <p:spPr>
          <a:xfrm>
            <a:off x="241059" y="2518117"/>
            <a:ext cx="3675853" cy="3540369"/>
          </a:xfrm>
          <a:prstGeom prst="rect">
            <a:avLst/>
          </a:prstGeom>
          <a:solidFill>
            <a:srgbClr val="FFFFFF">
              <a:alpha val="5764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3006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00" advTm="0">
        <p159:morph option="byObject"/>
      </p:transition>
    </mc:Choice>
    <mc:Fallback xmlns="">
      <p:transition spd="med" advTm="0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CC162E-F4DC-A44F-BBA9-F39DCCF72F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Tail of Compositions </a:t>
            </a:r>
            <a:endParaRPr lang="en-US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F03FB8-E63B-8F41-8554-47797309D8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587" y="1509104"/>
            <a:ext cx="11371367" cy="4351338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Assumption:</a:t>
            </a:r>
            <a:r>
              <a:rPr lang="en-US" dirty="0"/>
              <a:t> we have good models for simple tasks.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B863D0-73A1-2A4E-B1A1-810EE29D699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6A80977-8F1F-C864-5840-4E2DA6F1C3DC}"/>
              </a:ext>
            </a:extLst>
          </p:cNvPr>
          <p:cNvGrpSpPr/>
          <p:nvPr/>
        </p:nvGrpSpPr>
        <p:grpSpPr>
          <a:xfrm>
            <a:off x="2953707" y="2359644"/>
            <a:ext cx="6789897" cy="2407231"/>
            <a:chOff x="2668895" y="2826929"/>
            <a:chExt cx="8350521" cy="292392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F411E8E-F064-BE97-57BC-E152A9A38427}"/>
                </a:ext>
              </a:extLst>
            </p:cNvPr>
            <p:cNvSpPr txBox="1"/>
            <p:nvPr/>
          </p:nvSpPr>
          <p:spPr>
            <a:xfrm>
              <a:off x="9717583" y="5409209"/>
              <a:ext cx="1301833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dirty="0"/>
                <a:t>tasks</a:t>
              </a:r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5EC760B-38D8-69B4-5856-B76E98D4A2C1}"/>
                </a:ext>
              </a:extLst>
            </p:cNvPr>
            <p:cNvGrpSpPr/>
            <p:nvPr/>
          </p:nvGrpSpPr>
          <p:grpSpPr>
            <a:xfrm>
              <a:off x="2668895" y="2826929"/>
              <a:ext cx="6986048" cy="2923920"/>
              <a:chOff x="2668895" y="3441524"/>
              <a:chExt cx="6986048" cy="29239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">
                <p14:nvContentPartPr>
                  <p14:cNvPr id="12" name="Ink 12">
                    <a:extLst>
                      <a:ext uri="{FF2B5EF4-FFF2-40B4-BE49-F238E27FC236}">
                        <a16:creationId xmlns:a16="http://schemas.microsoft.com/office/drawing/2014/main" id="{97554B73-45D0-E96D-4AD2-D30A564FD160}"/>
                      </a:ext>
                    </a:extLst>
                  </p14:cNvPr>
                  <p14:cNvContentPartPr/>
                  <p14:nvPr/>
                </p14:nvContentPartPr>
                <p14:xfrm>
                  <a:off x="2980903" y="3463124"/>
                  <a:ext cx="298800" cy="2858400"/>
                </p14:xfrm>
              </p:contentPart>
            </mc:Choice>
            <mc:Fallback xmlns="">
              <p:pic>
                <p:nvPicPr>
                  <p:cNvPr id="12" name="Ink 12">
                    <a:extLst>
                      <a:ext uri="{FF2B5EF4-FFF2-40B4-BE49-F238E27FC236}">
                        <a16:creationId xmlns:a16="http://schemas.microsoft.com/office/drawing/2014/main" id="{97554B73-45D0-E96D-4AD2-D30A564FD160}"/>
                      </a:ext>
                    </a:extLst>
                  </p:cNvPr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961868" y="3444319"/>
                    <a:ext cx="336427" cy="289557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">
                <p14:nvContentPartPr>
                  <p14:cNvPr id="15" name="Ink 15">
                    <a:extLst>
                      <a:ext uri="{FF2B5EF4-FFF2-40B4-BE49-F238E27FC236}">
                        <a16:creationId xmlns:a16="http://schemas.microsoft.com/office/drawing/2014/main" id="{DBEA14F8-D74E-9364-6F02-2195CAC5C10B}"/>
                      </a:ext>
                    </a:extLst>
                  </p14:cNvPr>
                  <p14:cNvContentPartPr/>
                  <p14:nvPr/>
                </p14:nvContentPartPr>
                <p14:xfrm>
                  <a:off x="3165943" y="6108044"/>
                  <a:ext cx="6489000" cy="257400"/>
                </p14:xfrm>
              </p:contentPart>
            </mc:Choice>
            <mc:Fallback xmlns="">
              <p:pic>
                <p:nvPicPr>
                  <p:cNvPr id="15" name="Ink 15">
                    <a:extLst>
                      <a:ext uri="{FF2B5EF4-FFF2-40B4-BE49-F238E27FC236}">
                        <a16:creationId xmlns:a16="http://schemas.microsoft.com/office/drawing/2014/main" id="{DBEA14F8-D74E-9364-6F02-2195CAC5C10B}"/>
                      </a:ext>
                    </a:extLst>
                  </p:cNvPr>
                  <p:cNvPicPr/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3140706" y="6089252"/>
                    <a:ext cx="6532833" cy="29454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">
                <p14:nvContentPartPr>
                  <p14:cNvPr id="10" name="Ink 10">
                    <a:extLst>
                      <a:ext uri="{FF2B5EF4-FFF2-40B4-BE49-F238E27FC236}">
                        <a16:creationId xmlns:a16="http://schemas.microsoft.com/office/drawing/2014/main" id="{FFFCA4C2-8683-F68A-49AC-0F89DC83A33C}"/>
                      </a:ext>
                    </a:extLst>
                  </p14:cNvPr>
                  <p14:cNvContentPartPr/>
                  <p14:nvPr/>
                </p14:nvContentPartPr>
                <p14:xfrm>
                  <a:off x="3423703" y="3441524"/>
                  <a:ext cx="119880" cy="786240"/>
                </p14:xfrm>
              </p:contentPart>
            </mc:Choice>
            <mc:Fallback xmlns="">
              <p:pic>
                <p:nvPicPr>
                  <p:cNvPr id="10" name="Ink 10">
                    <a:extLst>
                      <a:ext uri="{FF2B5EF4-FFF2-40B4-BE49-F238E27FC236}">
                        <a16:creationId xmlns:a16="http://schemas.microsoft.com/office/drawing/2014/main" id="{FFFCA4C2-8683-F68A-49AC-0F89DC83A33C}"/>
                      </a:ext>
                    </a:extLst>
                  </p:cNvPr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3385660" y="3403938"/>
                    <a:ext cx="195081" cy="86053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">
                <p14:nvContentPartPr>
                  <p14:cNvPr id="21" name="Ink 21">
                    <a:extLst>
                      <a:ext uri="{FF2B5EF4-FFF2-40B4-BE49-F238E27FC236}">
                        <a16:creationId xmlns:a16="http://schemas.microsoft.com/office/drawing/2014/main" id="{B80EBC17-A0E6-82EC-0C49-5392114D55A7}"/>
                      </a:ext>
                    </a:extLst>
                  </p14:cNvPr>
                  <p14:cNvContentPartPr/>
                  <p14:nvPr/>
                </p14:nvContentPartPr>
                <p14:xfrm>
                  <a:off x="3500383" y="4049204"/>
                  <a:ext cx="5631120" cy="2040120"/>
                </p14:xfrm>
              </p:contentPart>
            </mc:Choice>
            <mc:Fallback xmlns="">
              <p:pic>
                <p:nvPicPr>
                  <p:cNvPr id="21" name="Ink 21">
                    <a:extLst>
                      <a:ext uri="{FF2B5EF4-FFF2-40B4-BE49-F238E27FC236}">
                        <a16:creationId xmlns:a16="http://schemas.microsoft.com/office/drawing/2014/main" id="{B80EBC17-A0E6-82EC-0C49-5392114D55A7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3462308" y="4011602"/>
                    <a:ext cx="5706385" cy="209870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">
                <p14:nvContentPartPr>
                  <p14:cNvPr id="22" name="Ink 21">
                    <a:extLst>
                      <a:ext uri="{FF2B5EF4-FFF2-40B4-BE49-F238E27FC236}">
                        <a16:creationId xmlns:a16="http://schemas.microsoft.com/office/drawing/2014/main" id="{EC57FC3C-5BE2-FCED-02B4-1396B83E922C}"/>
                      </a:ext>
                    </a:extLst>
                  </p14:cNvPr>
                  <p14:cNvContentPartPr/>
                  <p14:nvPr/>
                </p14:nvContentPartPr>
                <p14:xfrm>
                  <a:off x="4549831" y="5736212"/>
                  <a:ext cx="119160" cy="30240"/>
                </p14:xfrm>
              </p:contentPart>
            </mc:Choice>
            <mc:Fallback xmlns="">
              <p:pic>
                <p:nvPicPr>
                  <p:cNvPr id="22" name="Ink 21">
                    <a:extLst>
                      <a:ext uri="{FF2B5EF4-FFF2-40B4-BE49-F238E27FC236}">
                        <a16:creationId xmlns:a16="http://schemas.microsoft.com/office/drawing/2014/main" id="{EC57FC3C-5BE2-FCED-02B4-1396B83E922C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4511735" y="5698522"/>
                    <a:ext cx="194466" cy="10474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">
                <p14:nvContentPartPr>
                  <p14:cNvPr id="24" name="Ink 23">
                    <a:extLst>
                      <a:ext uri="{FF2B5EF4-FFF2-40B4-BE49-F238E27FC236}">
                        <a16:creationId xmlns:a16="http://schemas.microsoft.com/office/drawing/2014/main" id="{F19ED7C6-DB37-19B3-7A74-8D59A3E58B92}"/>
                      </a:ext>
                    </a:extLst>
                  </p14:cNvPr>
                  <p14:cNvContentPartPr/>
                  <p14:nvPr/>
                </p14:nvContentPartPr>
                <p14:xfrm>
                  <a:off x="3945031" y="5276852"/>
                  <a:ext cx="843120" cy="525600"/>
                </p14:xfrm>
              </p:contentPart>
            </mc:Choice>
            <mc:Fallback xmlns="">
              <p:pic>
                <p:nvPicPr>
                  <p:cNvPr id="24" name="Ink 23">
                    <a:extLst>
                      <a:ext uri="{FF2B5EF4-FFF2-40B4-BE49-F238E27FC236}">
                        <a16:creationId xmlns:a16="http://schemas.microsoft.com/office/drawing/2014/main" id="{F19ED7C6-DB37-19B3-7A74-8D59A3E58B92}"/>
                      </a:ext>
                    </a:extLst>
                  </p:cNvPr>
                  <p:cNvPicPr/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3906949" y="5239247"/>
                    <a:ext cx="918399" cy="59993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15">
                <p14:nvContentPartPr>
                  <p14:cNvPr id="25" name="Ink 24">
                    <a:extLst>
                      <a:ext uri="{FF2B5EF4-FFF2-40B4-BE49-F238E27FC236}">
                        <a16:creationId xmlns:a16="http://schemas.microsoft.com/office/drawing/2014/main" id="{32379192-458D-B97F-B780-C7E3D1A80523}"/>
                      </a:ext>
                    </a:extLst>
                  </p14:cNvPr>
                  <p14:cNvContentPartPr/>
                  <p14:nvPr/>
                </p14:nvContentPartPr>
                <p14:xfrm>
                  <a:off x="3870103" y="5176724"/>
                  <a:ext cx="360" cy="12960"/>
                </p14:xfrm>
              </p:contentPart>
            </mc:Choice>
            <mc:Fallback xmlns="">
              <p:pic>
                <p:nvPicPr>
                  <p:cNvPr id="25" name="Ink 24">
                    <a:extLst>
                      <a:ext uri="{FF2B5EF4-FFF2-40B4-BE49-F238E27FC236}">
                        <a16:creationId xmlns:a16="http://schemas.microsoft.com/office/drawing/2014/main" id="{32379192-458D-B97F-B780-C7E3D1A80523}"/>
                      </a:ext>
                    </a:extLst>
                  </p:cNvPr>
                  <p:cNvPicPr/>
                  <p:nvPr/>
                </p:nvPicPr>
                <p:blipFill>
                  <a:blip r:embed="rId16"/>
                  <a:stretch>
                    <a:fillRect/>
                  </a:stretch>
                </p:blipFill>
                <p:spPr>
                  <a:xfrm>
                    <a:off x="3861103" y="5165924"/>
                    <a:ext cx="18000" cy="3412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">
                <p14:nvContentPartPr>
                  <p14:cNvPr id="59" name="Ink 59">
                    <a:extLst>
                      <a:ext uri="{FF2B5EF4-FFF2-40B4-BE49-F238E27FC236}">
                        <a16:creationId xmlns:a16="http://schemas.microsoft.com/office/drawing/2014/main" id="{1394F286-DB0D-4E64-E857-8AE84DE6D63D}"/>
                      </a:ext>
                    </a:extLst>
                  </p14:cNvPr>
                  <p14:cNvContentPartPr/>
                  <p14:nvPr/>
                </p14:nvContentPartPr>
                <p14:xfrm>
                  <a:off x="3863983" y="5126324"/>
                  <a:ext cx="38160" cy="1188720"/>
                </p14:xfrm>
              </p:contentPart>
            </mc:Choice>
            <mc:Fallback xmlns="">
              <p:pic>
                <p:nvPicPr>
                  <p:cNvPr id="59" name="Ink 59">
                    <a:extLst>
                      <a:ext uri="{FF2B5EF4-FFF2-40B4-BE49-F238E27FC236}">
                        <a16:creationId xmlns:a16="http://schemas.microsoft.com/office/drawing/2014/main" id="{1394F286-DB0D-4E64-E857-8AE84DE6D63D}"/>
                      </a:ext>
                    </a:extLst>
                  </p:cNvPr>
                  <p:cNvPicPr/>
                  <p:nvPr/>
                </p:nvPicPr>
                <p:blipFill>
                  <a:blip r:embed="rId18"/>
                  <a:stretch>
                    <a:fillRect/>
                  </a:stretch>
                </p:blipFill>
                <p:spPr>
                  <a:xfrm>
                    <a:off x="3844903" y="5107525"/>
                    <a:ext cx="75876" cy="122588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">
                <p14:nvContentPartPr>
                  <p14:cNvPr id="60" name="Ink 59">
                    <a:extLst>
                      <a:ext uri="{FF2B5EF4-FFF2-40B4-BE49-F238E27FC236}">
                        <a16:creationId xmlns:a16="http://schemas.microsoft.com/office/drawing/2014/main" id="{DB42C317-B959-04B7-EB65-E6969AA339DD}"/>
                      </a:ext>
                    </a:extLst>
                  </p14:cNvPr>
                  <p14:cNvContentPartPr/>
                  <p14:nvPr/>
                </p14:nvContentPartPr>
                <p14:xfrm>
                  <a:off x="3618823" y="6088244"/>
                  <a:ext cx="232920" cy="245520"/>
                </p14:xfrm>
              </p:contentPart>
            </mc:Choice>
            <mc:Fallback xmlns="">
              <p:pic>
                <p:nvPicPr>
                  <p:cNvPr id="60" name="Ink 59">
                    <a:extLst>
                      <a:ext uri="{FF2B5EF4-FFF2-40B4-BE49-F238E27FC236}">
                        <a16:creationId xmlns:a16="http://schemas.microsoft.com/office/drawing/2014/main" id="{DB42C317-B959-04B7-EB65-E6969AA339DD}"/>
                      </a:ext>
                    </a:extLst>
                  </p:cNvPr>
                  <p:cNvPicPr/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>
                    <a:off x="3552401" y="5957184"/>
                    <a:ext cx="365321" cy="50720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">
                <p14:nvContentPartPr>
                  <p14:cNvPr id="61" name="Ink 60">
                    <a:extLst>
                      <a:ext uri="{FF2B5EF4-FFF2-40B4-BE49-F238E27FC236}">
                        <a16:creationId xmlns:a16="http://schemas.microsoft.com/office/drawing/2014/main" id="{EBABCA96-752B-755C-5485-182E506E8A56}"/>
                      </a:ext>
                    </a:extLst>
                  </p14:cNvPr>
                  <p14:cNvContentPartPr/>
                  <p14:nvPr/>
                </p14:nvContentPartPr>
                <p14:xfrm>
                  <a:off x="3461503" y="5827244"/>
                  <a:ext cx="402840" cy="393120"/>
                </p14:xfrm>
              </p:contentPart>
            </mc:Choice>
            <mc:Fallback xmlns="">
              <p:pic>
                <p:nvPicPr>
                  <p:cNvPr id="61" name="Ink 60">
                    <a:extLst>
                      <a:ext uri="{FF2B5EF4-FFF2-40B4-BE49-F238E27FC236}">
                        <a16:creationId xmlns:a16="http://schemas.microsoft.com/office/drawing/2014/main" id="{EBABCA96-752B-755C-5485-182E506E8A56}"/>
                      </a:ext>
                    </a:extLst>
                  </p:cNvPr>
                  <p:cNvPicPr/>
                  <p:nvPr/>
                </p:nvPicPr>
                <p:blipFill>
                  <a:blip r:embed="rId22"/>
                  <a:stretch>
                    <a:fillRect/>
                  </a:stretch>
                </p:blipFill>
                <p:spPr>
                  <a:xfrm>
                    <a:off x="3395028" y="5696058"/>
                    <a:ext cx="535347" cy="65505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">
                <p14:nvContentPartPr>
                  <p14:cNvPr id="62" name="Ink 61">
                    <a:extLst>
                      <a:ext uri="{FF2B5EF4-FFF2-40B4-BE49-F238E27FC236}">
                        <a16:creationId xmlns:a16="http://schemas.microsoft.com/office/drawing/2014/main" id="{11EBC81A-E09F-D38A-1A77-8C3C2FBAD7DF}"/>
                      </a:ext>
                    </a:extLst>
                  </p14:cNvPr>
                  <p14:cNvContentPartPr/>
                  <p14:nvPr/>
                </p14:nvContentPartPr>
                <p14:xfrm>
                  <a:off x="3103303" y="5510084"/>
                  <a:ext cx="748440" cy="685800"/>
                </p14:xfrm>
              </p:contentPart>
            </mc:Choice>
            <mc:Fallback xmlns="">
              <p:pic>
                <p:nvPicPr>
                  <p:cNvPr id="62" name="Ink 61">
                    <a:extLst>
                      <a:ext uri="{FF2B5EF4-FFF2-40B4-BE49-F238E27FC236}">
                        <a16:creationId xmlns:a16="http://schemas.microsoft.com/office/drawing/2014/main" id="{11EBC81A-E09F-D38A-1A77-8C3C2FBAD7DF}"/>
                      </a:ext>
                    </a:extLst>
                  </p:cNvPr>
                  <p:cNvPicPr/>
                  <p:nvPr/>
                </p:nvPicPr>
                <p:blipFill>
                  <a:blip r:embed="rId24"/>
                  <a:stretch>
                    <a:fillRect/>
                  </a:stretch>
                </p:blipFill>
                <p:spPr>
                  <a:xfrm>
                    <a:off x="3036913" y="5378956"/>
                    <a:ext cx="880778" cy="94761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">
                <p14:nvContentPartPr>
                  <p14:cNvPr id="63" name="Ink 62">
                    <a:extLst>
                      <a:ext uri="{FF2B5EF4-FFF2-40B4-BE49-F238E27FC236}">
                        <a16:creationId xmlns:a16="http://schemas.microsoft.com/office/drawing/2014/main" id="{5A0D84A3-8CCD-AB51-04F5-0B781AF0CAF2}"/>
                      </a:ext>
                    </a:extLst>
                  </p14:cNvPr>
                  <p14:cNvContentPartPr/>
                  <p14:nvPr/>
                </p14:nvContentPartPr>
                <p14:xfrm>
                  <a:off x="3090703" y="5208044"/>
                  <a:ext cx="729720" cy="635400"/>
                </p14:xfrm>
              </p:contentPart>
            </mc:Choice>
            <mc:Fallback xmlns="">
              <p:pic>
                <p:nvPicPr>
                  <p:cNvPr id="63" name="Ink 62">
                    <a:extLst>
                      <a:ext uri="{FF2B5EF4-FFF2-40B4-BE49-F238E27FC236}">
                        <a16:creationId xmlns:a16="http://schemas.microsoft.com/office/drawing/2014/main" id="{5A0D84A3-8CCD-AB51-04F5-0B781AF0CAF2}"/>
                      </a:ext>
                    </a:extLst>
                  </p:cNvPr>
                  <p:cNvPicPr/>
                  <p:nvPr/>
                </p:nvPicPr>
                <p:blipFill>
                  <a:blip r:embed="rId26"/>
                  <a:stretch>
                    <a:fillRect/>
                  </a:stretch>
                </p:blipFill>
                <p:spPr>
                  <a:xfrm>
                    <a:off x="3024284" y="5076853"/>
                    <a:ext cx="862115" cy="89734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">
                <p14:nvContentPartPr>
                  <p14:cNvPr id="64" name="Ink 63">
                    <a:extLst>
                      <a:ext uri="{FF2B5EF4-FFF2-40B4-BE49-F238E27FC236}">
                        <a16:creationId xmlns:a16="http://schemas.microsoft.com/office/drawing/2014/main" id="{037DB3D6-3D7B-A241-40E0-BD0E4A73EE02}"/>
                      </a:ext>
                    </a:extLst>
                  </p14:cNvPr>
                  <p14:cNvContentPartPr/>
                  <p14:nvPr/>
                </p14:nvContentPartPr>
                <p14:xfrm>
                  <a:off x="3171703" y="4988084"/>
                  <a:ext cx="472680" cy="409680"/>
                </p14:xfrm>
              </p:contentPart>
            </mc:Choice>
            <mc:Fallback xmlns="">
              <p:pic>
                <p:nvPicPr>
                  <p:cNvPr id="64" name="Ink 63">
                    <a:extLst>
                      <a:ext uri="{FF2B5EF4-FFF2-40B4-BE49-F238E27FC236}">
                        <a16:creationId xmlns:a16="http://schemas.microsoft.com/office/drawing/2014/main" id="{037DB3D6-3D7B-A241-40E0-BD0E4A73EE02}"/>
                      </a:ext>
                    </a:extLst>
                  </p:cNvPr>
                  <p:cNvPicPr/>
                  <p:nvPr/>
                </p:nvPicPr>
                <p:blipFill>
                  <a:blip r:embed="rId28"/>
                  <a:stretch>
                    <a:fillRect/>
                  </a:stretch>
                </p:blipFill>
                <p:spPr>
                  <a:xfrm>
                    <a:off x="3105315" y="4856916"/>
                    <a:ext cx="605013" cy="67157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">
                <p14:nvContentPartPr>
                  <p14:cNvPr id="65" name="Ink 64">
                    <a:extLst>
                      <a:ext uri="{FF2B5EF4-FFF2-40B4-BE49-F238E27FC236}">
                        <a16:creationId xmlns:a16="http://schemas.microsoft.com/office/drawing/2014/main" id="{0A8BE47E-66A8-4850-C9AF-B94EFCD50DD6}"/>
                      </a:ext>
                    </a:extLst>
                  </p14:cNvPr>
                  <p14:cNvContentPartPr/>
                  <p14:nvPr/>
                </p14:nvContentPartPr>
                <p14:xfrm>
                  <a:off x="3172423" y="4824644"/>
                  <a:ext cx="339840" cy="327240"/>
                </p14:xfrm>
              </p:contentPart>
            </mc:Choice>
            <mc:Fallback xmlns="">
              <p:pic>
                <p:nvPicPr>
                  <p:cNvPr id="65" name="Ink 64">
                    <a:extLst>
                      <a:ext uri="{FF2B5EF4-FFF2-40B4-BE49-F238E27FC236}">
                        <a16:creationId xmlns:a16="http://schemas.microsoft.com/office/drawing/2014/main" id="{0A8BE47E-66A8-4850-C9AF-B94EFCD50DD6}"/>
                      </a:ext>
                    </a:extLst>
                  </p:cNvPr>
                  <p:cNvPicPr/>
                  <p:nvPr/>
                </p:nvPicPr>
                <p:blipFill>
                  <a:blip r:embed="rId30"/>
                  <a:stretch>
                    <a:fillRect/>
                  </a:stretch>
                </p:blipFill>
                <p:spPr>
                  <a:xfrm>
                    <a:off x="3106048" y="4693573"/>
                    <a:ext cx="472148" cy="58894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">
                <p14:nvContentPartPr>
                  <p14:cNvPr id="66" name="Ink 65">
                    <a:extLst>
                      <a:ext uri="{FF2B5EF4-FFF2-40B4-BE49-F238E27FC236}">
                        <a16:creationId xmlns:a16="http://schemas.microsoft.com/office/drawing/2014/main" id="{44E626E7-4D68-AE92-DD40-222A9BE3964E}"/>
                      </a:ext>
                    </a:extLst>
                  </p14:cNvPr>
                  <p14:cNvContentPartPr/>
                  <p14:nvPr/>
                </p14:nvContentPartPr>
                <p14:xfrm>
                  <a:off x="3159823" y="4529084"/>
                  <a:ext cx="226800" cy="283320"/>
                </p14:xfrm>
              </p:contentPart>
            </mc:Choice>
            <mc:Fallback xmlns="">
              <p:pic>
                <p:nvPicPr>
                  <p:cNvPr id="66" name="Ink 65">
                    <a:extLst>
                      <a:ext uri="{FF2B5EF4-FFF2-40B4-BE49-F238E27FC236}">
                        <a16:creationId xmlns:a16="http://schemas.microsoft.com/office/drawing/2014/main" id="{44E626E7-4D68-AE92-DD40-222A9BE3964E}"/>
                      </a:ext>
                    </a:extLst>
                  </p:cNvPr>
                  <p:cNvPicPr/>
                  <p:nvPr/>
                </p:nvPicPr>
                <p:blipFill>
                  <a:blip r:embed="rId32"/>
                  <a:stretch>
                    <a:fillRect/>
                  </a:stretch>
                </p:blipFill>
                <p:spPr>
                  <a:xfrm>
                    <a:off x="3093378" y="4397917"/>
                    <a:ext cx="359248" cy="54521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">
                <p14:nvContentPartPr>
                  <p14:cNvPr id="68" name="Ink 67">
                    <a:extLst>
                      <a:ext uri="{FF2B5EF4-FFF2-40B4-BE49-F238E27FC236}">
                        <a16:creationId xmlns:a16="http://schemas.microsoft.com/office/drawing/2014/main" id="{537AFD15-4036-B700-6329-1BB72F0AD2E6}"/>
                      </a:ext>
                    </a:extLst>
                  </p14:cNvPr>
                  <p14:cNvContentPartPr/>
                  <p14:nvPr/>
                </p14:nvContentPartPr>
                <p14:xfrm>
                  <a:off x="3147223" y="4252604"/>
                  <a:ext cx="252000" cy="214200"/>
                </p14:xfrm>
              </p:contentPart>
            </mc:Choice>
            <mc:Fallback xmlns="">
              <p:pic>
                <p:nvPicPr>
                  <p:cNvPr id="68" name="Ink 67">
                    <a:extLst>
                      <a:ext uri="{FF2B5EF4-FFF2-40B4-BE49-F238E27FC236}">
                        <a16:creationId xmlns:a16="http://schemas.microsoft.com/office/drawing/2014/main" id="{537AFD15-4036-B700-6329-1BB72F0AD2E6}"/>
                      </a:ext>
                    </a:extLst>
                  </p:cNvPr>
                  <p:cNvPicPr/>
                  <p:nvPr/>
                </p:nvPicPr>
                <p:blipFill>
                  <a:blip r:embed="rId34"/>
                  <a:stretch>
                    <a:fillRect/>
                  </a:stretch>
                </p:blipFill>
                <p:spPr>
                  <a:xfrm>
                    <a:off x="3080791" y="4121461"/>
                    <a:ext cx="384422" cy="47604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">
                <p14:nvContentPartPr>
                  <p14:cNvPr id="69" name="Ink 68">
                    <a:extLst>
                      <a:ext uri="{FF2B5EF4-FFF2-40B4-BE49-F238E27FC236}">
                        <a16:creationId xmlns:a16="http://schemas.microsoft.com/office/drawing/2014/main" id="{715D08F2-7BF4-1872-09C3-A37E02DB1D15}"/>
                      </a:ext>
                    </a:extLst>
                  </p14:cNvPr>
                  <p14:cNvContentPartPr/>
                  <p14:nvPr/>
                </p14:nvContentPartPr>
                <p14:xfrm>
                  <a:off x="3134623" y="3975764"/>
                  <a:ext cx="220320" cy="245520"/>
                </p14:xfrm>
              </p:contentPart>
            </mc:Choice>
            <mc:Fallback xmlns="">
              <p:pic>
                <p:nvPicPr>
                  <p:cNvPr id="69" name="Ink 68">
                    <a:extLst>
                      <a:ext uri="{FF2B5EF4-FFF2-40B4-BE49-F238E27FC236}">
                        <a16:creationId xmlns:a16="http://schemas.microsoft.com/office/drawing/2014/main" id="{715D08F2-7BF4-1872-09C3-A37E02DB1D15}"/>
                      </a:ext>
                    </a:extLst>
                  </p:cNvPr>
                  <p:cNvPicPr/>
                  <p:nvPr/>
                </p:nvPicPr>
                <p:blipFill>
                  <a:blip r:embed="rId36"/>
                  <a:stretch>
                    <a:fillRect/>
                  </a:stretch>
                </p:blipFill>
                <p:spPr>
                  <a:xfrm>
                    <a:off x="3068395" y="3844704"/>
                    <a:ext cx="352335" cy="50720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">
                <p14:nvContentPartPr>
                  <p14:cNvPr id="70" name="Ink 69">
                    <a:extLst>
                      <a:ext uri="{FF2B5EF4-FFF2-40B4-BE49-F238E27FC236}">
                        <a16:creationId xmlns:a16="http://schemas.microsoft.com/office/drawing/2014/main" id="{E28E7220-E247-A114-8135-ADD2870D4207}"/>
                      </a:ext>
                    </a:extLst>
                  </p14:cNvPr>
                  <p14:cNvContentPartPr/>
                  <p14:nvPr/>
                </p14:nvContentPartPr>
                <p14:xfrm>
                  <a:off x="3115543" y="3790004"/>
                  <a:ext cx="239400" cy="230040"/>
                </p14:xfrm>
              </p:contentPart>
            </mc:Choice>
            <mc:Fallback xmlns="">
              <p:pic>
                <p:nvPicPr>
                  <p:cNvPr id="70" name="Ink 69">
                    <a:extLst>
                      <a:ext uri="{FF2B5EF4-FFF2-40B4-BE49-F238E27FC236}">
                        <a16:creationId xmlns:a16="http://schemas.microsoft.com/office/drawing/2014/main" id="{E28E7220-E247-A114-8135-ADD2870D4207}"/>
                      </a:ext>
                    </a:extLst>
                  </p:cNvPr>
                  <p:cNvPicPr/>
                  <p:nvPr/>
                </p:nvPicPr>
                <p:blipFill>
                  <a:blip r:embed="rId38"/>
                  <a:stretch>
                    <a:fillRect/>
                  </a:stretch>
                </p:blipFill>
                <p:spPr>
                  <a:xfrm>
                    <a:off x="3049166" y="3658802"/>
                    <a:ext cx="371712" cy="49200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9">
                <p14:nvContentPartPr>
                  <p14:cNvPr id="74" name="Ink 74">
                    <a:extLst>
                      <a:ext uri="{FF2B5EF4-FFF2-40B4-BE49-F238E27FC236}">
                        <a16:creationId xmlns:a16="http://schemas.microsoft.com/office/drawing/2014/main" id="{AF97D2A0-F3EC-0671-07D4-1C3309DB8F31}"/>
                      </a:ext>
                    </a:extLst>
                  </p14:cNvPr>
                  <p14:cNvContentPartPr/>
                  <p14:nvPr/>
                </p14:nvContentPartPr>
                <p14:xfrm>
                  <a:off x="3008191" y="3441542"/>
                  <a:ext cx="196560" cy="2894040"/>
                </p14:xfrm>
              </p:contentPart>
            </mc:Choice>
            <mc:Fallback xmlns="">
              <p:pic>
                <p:nvPicPr>
                  <p:cNvPr id="74" name="Ink 74">
                    <a:extLst>
                      <a:ext uri="{FF2B5EF4-FFF2-40B4-BE49-F238E27FC236}">
                        <a16:creationId xmlns:a16="http://schemas.microsoft.com/office/drawing/2014/main" id="{AF97D2A0-F3EC-0671-07D4-1C3309DB8F31}"/>
                      </a:ext>
                    </a:extLst>
                  </p:cNvPr>
                  <p:cNvPicPr/>
                  <p:nvPr/>
                </p:nvPicPr>
                <p:blipFill>
                  <a:blip r:embed="rId40"/>
                  <a:stretch>
                    <a:fillRect/>
                  </a:stretch>
                </p:blipFill>
                <p:spPr>
                  <a:xfrm>
                    <a:off x="2970119" y="3403940"/>
                    <a:ext cx="271819" cy="296836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1">
                <p14:nvContentPartPr>
                  <p14:cNvPr id="77" name="Ink 77">
                    <a:extLst>
                      <a:ext uri="{FF2B5EF4-FFF2-40B4-BE49-F238E27FC236}">
                        <a16:creationId xmlns:a16="http://schemas.microsoft.com/office/drawing/2014/main" id="{C91E4164-5C10-BB47-91CA-7B491BF7222E}"/>
                      </a:ext>
                    </a:extLst>
                  </p14:cNvPr>
                  <p14:cNvContentPartPr/>
                  <p14:nvPr/>
                </p14:nvContentPartPr>
                <p14:xfrm>
                  <a:off x="9339655" y="6139022"/>
                  <a:ext cx="241200" cy="221040"/>
                </p14:xfrm>
              </p:contentPart>
            </mc:Choice>
            <mc:Fallback xmlns="">
              <p:pic>
                <p:nvPicPr>
                  <p:cNvPr id="77" name="Ink 77">
                    <a:extLst>
                      <a:ext uri="{FF2B5EF4-FFF2-40B4-BE49-F238E27FC236}">
                        <a16:creationId xmlns:a16="http://schemas.microsoft.com/office/drawing/2014/main" id="{C91E4164-5C10-BB47-91CA-7B491BF7222E}"/>
                      </a:ext>
                    </a:extLst>
                  </p:cNvPr>
                  <p:cNvPicPr/>
                  <p:nvPr/>
                </p:nvPicPr>
                <p:blipFill>
                  <a:blip r:embed="rId42"/>
                  <a:stretch>
                    <a:fillRect/>
                  </a:stretch>
                </p:blipFill>
                <p:spPr>
                  <a:xfrm>
                    <a:off x="9301664" y="6101454"/>
                    <a:ext cx="316299" cy="295302"/>
                  </a:xfrm>
                  <a:prstGeom prst="rect">
                    <a:avLst/>
                  </a:prstGeom>
                </p:spPr>
              </p:pic>
            </mc:Fallback>
          </mc:AlternateContent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666A9C7-8780-A1C0-88B3-9C3F7EAC9263}"/>
                  </a:ext>
                </a:extLst>
              </p:cNvPr>
              <p:cNvSpPr txBox="1"/>
              <p:nvPr/>
            </p:nvSpPr>
            <p:spPr>
              <a:xfrm rot="5400000">
                <a:off x="2187255" y="4734244"/>
                <a:ext cx="1301833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600" dirty="0"/>
                  <a:t>popularity</a:t>
                </a: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7170A8E-C043-2CAF-6967-64A2711BA450}"/>
                  </a:ext>
                </a:extLst>
              </p:cNvPr>
              <p:cNvSpPr txBox="1"/>
              <p:nvPr/>
            </p:nvSpPr>
            <p:spPr>
              <a:xfrm>
                <a:off x="4179985" y="4191469"/>
                <a:ext cx="4108232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/>
                  <a:t>Complex tasks as </a:t>
                </a:r>
              </a:p>
              <a:p>
                <a:pPr algn="ctr"/>
                <a:r>
                  <a:rPr lang="en-US" dirty="0"/>
                  <a:t>composition of simpler ones </a:t>
                </a:r>
              </a:p>
            </p:txBody>
          </p: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0DAF1366-CD43-0E1D-113D-7B10570B5BC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691139" y="5084722"/>
                <a:ext cx="421543" cy="979921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6" name="Rectangular Callout 15">
            <a:extLst>
              <a:ext uri="{FF2B5EF4-FFF2-40B4-BE49-F238E27FC236}">
                <a16:creationId xmlns:a16="http://schemas.microsoft.com/office/drawing/2014/main" id="{E5651978-7D7C-A5A9-44CD-46D8CCE5E998}"/>
              </a:ext>
            </a:extLst>
          </p:cNvPr>
          <p:cNvSpPr/>
          <p:nvPr/>
        </p:nvSpPr>
        <p:spPr>
          <a:xfrm>
            <a:off x="1828799" y="5231946"/>
            <a:ext cx="8829843" cy="1357324"/>
          </a:xfrm>
          <a:prstGeom prst="wedgeRectCallout">
            <a:avLst>
              <a:gd name="adj1" fmla="val -11768"/>
              <a:gd name="adj2" fmla="val -63889"/>
            </a:avLst>
          </a:prstGeom>
          <a:solidFill>
            <a:srgbClr val="E7F1DE"/>
          </a:solidFill>
          <a:ln>
            <a:solidFill>
              <a:srgbClr val="0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Research questions: </a:t>
            </a:r>
            <a:r>
              <a:rPr lang="en-US" sz="2800" dirty="0">
                <a:solidFill>
                  <a:schemeClr val="tx1"/>
                </a:solidFill>
              </a:rPr>
              <a:t>can we solve complex tasks via communication with simple ones? </a:t>
            </a:r>
          </a:p>
        </p:txBody>
      </p:sp>
    </p:spTree>
    <p:extLst>
      <p:ext uri="{BB962C8B-B14F-4D97-AF65-F5344CB8AC3E}">
        <p14:creationId xmlns:p14="http://schemas.microsoft.com/office/powerpoint/2010/main" val="12149314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00" advTm="4626">
        <p159:morph option="byObject"/>
      </p:transition>
    </mc:Choice>
    <mc:Fallback xmlns="">
      <p:transition spd="med" advTm="4626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ED61151-1E4F-894E-9C71-A96DC00D09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1256" y="4403675"/>
            <a:ext cx="11196576" cy="1655762"/>
          </a:xfrm>
        </p:spPr>
        <p:txBody>
          <a:bodyPr/>
          <a:lstStyle/>
          <a:p>
            <a:r>
              <a:rPr lang="en-US" dirty="0"/>
              <a:t>Tushar </a:t>
            </a:r>
            <a:r>
              <a:rPr lang="en-US" dirty="0" err="1"/>
              <a:t>Khot</a:t>
            </a:r>
            <a:r>
              <a:rPr lang="en-US" dirty="0"/>
              <a:t> , </a:t>
            </a:r>
            <a:r>
              <a:rPr lang="en-US" b="1" dirty="0"/>
              <a:t>Daniel </a:t>
            </a:r>
            <a:r>
              <a:rPr lang="en-US" b="1" dirty="0" err="1"/>
              <a:t>Khashabi</a:t>
            </a:r>
            <a:r>
              <a:rPr lang="en-US" dirty="0"/>
              <a:t>, Kyle Richardson</a:t>
            </a:r>
            <a:br>
              <a:rPr lang="en-US" dirty="0"/>
            </a:br>
            <a:r>
              <a:rPr lang="en-US" dirty="0"/>
              <a:t>Peter Clark and Ashish Sabharwal</a:t>
            </a:r>
          </a:p>
          <a:p>
            <a:r>
              <a:rPr lang="en-US" i="1" dirty="0"/>
              <a:t>NAACL 2021</a:t>
            </a:r>
          </a:p>
        </p:txBody>
      </p:sp>
      <p:sp>
        <p:nvSpPr>
          <p:cNvPr id="4" name="Rectangular Callout 3">
            <a:extLst>
              <a:ext uri="{FF2B5EF4-FFF2-40B4-BE49-F238E27FC236}">
                <a16:creationId xmlns:a16="http://schemas.microsoft.com/office/drawing/2014/main" id="{17AD10A4-CD70-A44F-B3B0-E3E24BE27519}"/>
              </a:ext>
            </a:extLst>
          </p:cNvPr>
          <p:cNvSpPr/>
          <p:nvPr/>
        </p:nvSpPr>
        <p:spPr>
          <a:xfrm>
            <a:off x="1625600" y="1714499"/>
            <a:ext cx="8681656" cy="2128451"/>
          </a:xfrm>
          <a:prstGeom prst="wedgeRectCallout">
            <a:avLst>
              <a:gd name="adj1" fmla="val -11768"/>
              <a:gd name="adj2" fmla="val -63889"/>
            </a:avLst>
          </a:prstGeom>
          <a:solidFill>
            <a:srgbClr val="E7F1DE"/>
          </a:solidFill>
          <a:ln>
            <a:solidFill>
              <a:srgbClr val="0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</a:rPr>
              <a:t>Solving Complex Tasks as </a:t>
            </a:r>
            <a:br>
              <a:rPr lang="en-US" sz="3600" dirty="0">
                <a:solidFill>
                  <a:schemeClr val="tx1"/>
                </a:solidFill>
              </a:rPr>
            </a:br>
            <a:r>
              <a:rPr lang="en-US" sz="3600" dirty="0">
                <a:solidFill>
                  <a:schemeClr val="tx1"/>
                </a:solidFill>
              </a:rPr>
              <a:t>Communication with Simple AI Agents </a:t>
            </a:r>
          </a:p>
        </p:txBody>
      </p:sp>
      <p:pic>
        <p:nvPicPr>
          <p:cNvPr id="5" name="Picture 7" descr="Image result for ashish sabharwal nlp">
            <a:extLst>
              <a:ext uri="{FF2B5EF4-FFF2-40B4-BE49-F238E27FC236}">
                <a16:creationId xmlns:a16="http://schemas.microsoft.com/office/drawing/2014/main" id="{BFA0CBE0-32AD-F64B-8668-5EB731C3AE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62" r="8262"/>
          <a:stretch/>
        </p:blipFill>
        <p:spPr bwMode="auto">
          <a:xfrm>
            <a:off x="10467920" y="5197923"/>
            <a:ext cx="1000399" cy="1198448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Tushar Khot — Allen Institute for AI">
            <a:extLst>
              <a:ext uri="{FF2B5EF4-FFF2-40B4-BE49-F238E27FC236}">
                <a16:creationId xmlns:a16="http://schemas.microsoft.com/office/drawing/2014/main" id="{18ED3C42-9348-E74C-8607-AD41A52B37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10" t="1955" r="20329" b="23577"/>
          <a:stretch/>
        </p:blipFill>
        <p:spPr bwMode="auto">
          <a:xfrm>
            <a:off x="5603263" y="5222616"/>
            <a:ext cx="985474" cy="1180568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870" name="Picture 6" descr="Peter Clark — Allen Institute for AI">
            <a:extLst>
              <a:ext uri="{FF2B5EF4-FFF2-40B4-BE49-F238E27FC236}">
                <a16:creationId xmlns:a16="http://schemas.microsoft.com/office/drawing/2014/main" id="{6D4F7832-005E-9E4D-A225-E8BBE693EC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08" t="4487" r="14567" b="5993"/>
          <a:stretch/>
        </p:blipFill>
        <p:spPr bwMode="auto">
          <a:xfrm>
            <a:off x="9288417" y="5215803"/>
            <a:ext cx="985474" cy="1180568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914" name="Picture 2">
            <a:extLst>
              <a:ext uri="{FF2B5EF4-FFF2-40B4-BE49-F238E27FC236}">
                <a16:creationId xmlns:a16="http://schemas.microsoft.com/office/drawing/2014/main" id="{7666D205-0EA6-F74B-985D-FA72A99C13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35" t="5541" r="17335" b="16195"/>
          <a:stretch/>
        </p:blipFill>
        <p:spPr bwMode="auto">
          <a:xfrm>
            <a:off x="8060032" y="5215803"/>
            <a:ext cx="985475" cy="1180568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346" name="Picture 2">
            <a:extLst>
              <a:ext uri="{FF2B5EF4-FFF2-40B4-BE49-F238E27FC236}">
                <a16:creationId xmlns:a16="http://schemas.microsoft.com/office/drawing/2014/main" id="{02482320-8EE0-B646-9548-AD9D4A1F38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88" t="1449" r="15057" b="15199"/>
          <a:stretch/>
        </p:blipFill>
        <p:spPr bwMode="auto">
          <a:xfrm>
            <a:off x="6831647" y="5231556"/>
            <a:ext cx="985475" cy="1189508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5209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00" advTm="0">
        <p159:morph option="byObject"/>
      </p:transition>
    </mc:Choice>
    <mc:Fallback xmlns="">
      <p:transition spd="med" advTm="0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CC162E-F4DC-A44F-BBA9-F39DCCF72F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Tail of Compositions </a:t>
            </a:r>
            <a:endParaRPr lang="en-US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F03FB8-E63B-8F41-8554-47797309D8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587" y="1509104"/>
            <a:ext cx="11371367" cy="4351338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Assumption:</a:t>
            </a:r>
            <a:r>
              <a:rPr lang="en-US" dirty="0"/>
              <a:t> we have good models for </a:t>
            </a:r>
            <a:r>
              <a:rPr lang="en-US" b="1" dirty="0">
                <a:solidFill>
                  <a:schemeClr val="accent4">
                    <a:lumMod val="50000"/>
                  </a:schemeClr>
                </a:solidFill>
              </a:rPr>
              <a:t>simple tasks </a:t>
            </a:r>
          </a:p>
          <a:p>
            <a:pPr marL="0" indent="0">
              <a:buNone/>
            </a:pPr>
            <a:r>
              <a:rPr lang="en-US" b="1" dirty="0"/>
              <a:t>Goal:  </a:t>
            </a:r>
            <a:r>
              <a:rPr lang="en-US" dirty="0"/>
              <a:t>solve </a:t>
            </a:r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complex tasks</a:t>
            </a:r>
            <a:r>
              <a:rPr lang="en-US" dirty="0"/>
              <a:t> via communication with the simple solver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B863D0-73A1-2A4E-B1A1-810EE29D699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411E8E-F064-BE97-57BC-E152A9A38427}"/>
              </a:ext>
            </a:extLst>
          </p:cNvPr>
          <p:cNvSpPr txBox="1"/>
          <p:nvPr/>
        </p:nvSpPr>
        <p:spPr>
          <a:xfrm>
            <a:off x="6837823" y="5119464"/>
            <a:ext cx="66942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tasks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Google Shape;145;p22">
                <a:extLst>
                  <a:ext uri="{FF2B5EF4-FFF2-40B4-BE49-F238E27FC236}">
                    <a16:creationId xmlns:a16="http://schemas.microsoft.com/office/drawing/2014/main" id="{853EE4A3-FEB7-7490-DDEA-7412272F3191}"/>
                  </a:ext>
                </a:extLst>
              </p:cNvPr>
              <p:cNvSpPr/>
              <p:nvPr/>
            </p:nvSpPr>
            <p:spPr>
              <a:xfrm>
                <a:off x="2776169" y="4012179"/>
                <a:ext cx="1144608" cy="848565"/>
              </a:xfrm>
              <a:prstGeom prst="roundRect">
                <a:avLst>
                  <a:gd name="adj" fmla="val 16667"/>
                </a:avLst>
              </a:prstGeom>
              <a:solidFill>
                <a:srgbClr val="E1E0FF"/>
              </a:solidFill>
              <a:ln w="9525" cap="flat" cmpd="sng">
                <a:noFill/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40" tIns="121900" rIns="91440" bIns="121900" anchor="ctr" anchorCtr="0">
                <a:noAutofit/>
              </a:bodyPr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4000" dirty="0"/>
                        <m:t>🤖</m:t>
                      </m:r>
                    </m:oMath>
                  </m:oMathPara>
                </a14:m>
                <a:endParaRPr sz="4000" baseline="-25000" dirty="0">
                  <a:latin typeface="Calibri" panose="020F0502020204030204" pitchFamily="34" charset="0"/>
                  <a:ea typeface="Lato"/>
                  <a:cs typeface="Calibri" panose="020F0502020204030204" pitchFamily="34" charset="0"/>
                  <a:sym typeface="Lato"/>
                </a:endParaRPr>
              </a:p>
            </p:txBody>
          </p:sp>
        </mc:Choice>
        <mc:Fallback xmlns="">
          <p:sp>
            <p:nvSpPr>
              <p:cNvPr id="14" name="Google Shape;145;p22">
                <a:extLst>
                  <a:ext uri="{FF2B5EF4-FFF2-40B4-BE49-F238E27FC236}">
                    <a16:creationId xmlns:a16="http://schemas.microsoft.com/office/drawing/2014/main" id="{853EE4A3-FEB7-7490-DDEA-7412272F31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6169" y="4012179"/>
                <a:ext cx="1144608" cy="848565"/>
              </a:xfrm>
              <a:prstGeom prst="roundRect">
                <a:avLst>
                  <a:gd name="adj" fmla="val 16667"/>
                </a:avLst>
              </a:prstGeom>
              <a:blipFill>
                <a:blip r:embed="rId3"/>
                <a:stretch>
                  <a:fillRect/>
                </a:stretch>
              </a:blipFill>
              <a:ln w="9525" cap="flat" cmpd="sng">
                <a:noFill/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Picture 8" descr="Puzzle clipart images free 6 - Clipartix">
            <a:extLst>
              <a:ext uri="{FF2B5EF4-FFF2-40B4-BE49-F238E27FC236}">
                <a16:creationId xmlns:a16="http://schemas.microsoft.com/office/drawing/2014/main" id="{FCCE403D-01D8-A46A-8156-B3AD46622F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4967" y="5547611"/>
            <a:ext cx="925718" cy="938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2" name="Ink 12">
                <a:extLst>
                  <a:ext uri="{FF2B5EF4-FFF2-40B4-BE49-F238E27FC236}">
                    <a16:creationId xmlns:a16="http://schemas.microsoft.com/office/drawing/2014/main" id="{97554B73-45D0-E96D-4AD2-D30A564FD160}"/>
                  </a:ext>
                </a:extLst>
              </p14:cNvPr>
              <p14:cNvContentPartPr/>
              <p14:nvPr/>
            </p14:nvContentPartPr>
            <p14:xfrm>
              <a:off x="5007740" y="2944359"/>
              <a:ext cx="188640" cy="2165760"/>
            </p14:xfrm>
          </p:contentPart>
        </mc:Choice>
        <mc:Fallback xmlns="">
          <p:pic>
            <p:nvPicPr>
              <p:cNvPr id="12" name="Ink 12">
                <a:extLst>
                  <a:ext uri="{FF2B5EF4-FFF2-40B4-BE49-F238E27FC236}">
                    <a16:creationId xmlns:a16="http://schemas.microsoft.com/office/drawing/2014/main" id="{97554B73-45D0-E96D-4AD2-D30A564FD16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992260" y="2928879"/>
                <a:ext cx="219240" cy="219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5" name="Ink 15">
                <a:extLst>
                  <a:ext uri="{FF2B5EF4-FFF2-40B4-BE49-F238E27FC236}">
                    <a16:creationId xmlns:a16="http://schemas.microsoft.com/office/drawing/2014/main" id="{DBEA14F8-D74E-9364-6F02-2195CAC5C10B}"/>
                  </a:ext>
                </a:extLst>
              </p14:cNvPr>
              <p14:cNvContentPartPr/>
              <p14:nvPr/>
            </p14:nvContentPartPr>
            <p14:xfrm>
              <a:off x="5124541" y="4948434"/>
              <a:ext cx="4095990" cy="195034"/>
            </p14:xfrm>
          </p:contentPart>
        </mc:Choice>
        <mc:Fallback xmlns="">
          <p:pic>
            <p:nvPicPr>
              <p:cNvPr id="15" name="Ink 15">
                <a:extLst>
                  <a:ext uri="{FF2B5EF4-FFF2-40B4-BE49-F238E27FC236}">
                    <a16:creationId xmlns:a16="http://schemas.microsoft.com/office/drawing/2014/main" id="{DBEA14F8-D74E-9364-6F02-2195CAC5C10B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104020" y="4932961"/>
                <a:ext cx="4131632" cy="2259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0" name="Ink 10">
                <a:extLst>
                  <a:ext uri="{FF2B5EF4-FFF2-40B4-BE49-F238E27FC236}">
                    <a16:creationId xmlns:a16="http://schemas.microsoft.com/office/drawing/2014/main" id="{FFFCA4C2-8683-F68A-49AC-0F89DC83A33C}"/>
                  </a:ext>
                </a:extLst>
              </p14:cNvPr>
              <p14:cNvContentPartPr/>
              <p14:nvPr/>
            </p14:nvContentPartPr>
            <p14:xfrm>
              <a:off x="5287244" y="2927993"/>
              <a:ext cx="75671" cy="595740"/>
            </p14:xfrm>
          </p:contentPart>
        </mc:Choice>
        <mc:Fallback xmlns="">
          <p:pic>
            <p:nvPicPr>
              <p:cNvPr id="10" name="Ink 10">
                <a:extLst>
                  <a:ext uri="{FF2B5EF4-FFF2-40B4-BE49-F238E27FC236}">
                    <a16:creationId xmlns:a16="http://schemas.microsoft.com/office/drawing/2014/main" id="{FFFCA4C2-8683-F68A-49AC-0F89DC83A33C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256402" y="2897055"/>
                <a:ext cx="136638" cy="6568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1" name="Ink 21">
                <a:extLst>
                  <a:ext uri="{FF2B5EF4-FFF2-40B4-BE49-F238E27FC236}">
                    <a16:creationId xmlns:a16="http://schemas.microsoft.com/office/drawing/2014/main" id="{B80EBC17-A0E6-82EC-0C49-5392114D55A7}"/>
                  </a:ext>
                </a:extLst>
              </p14:cNvPr>
              <p14:cNvContentPartPr/>
              <p14:nvPr/>
            </p14:nvContentPartPr>
            <p14:xfrm>
              <a:off x="5335646" y="3388436"/>
              <a:ext cx="3554479" cy="1545813"/>
            </p14:xfrm>
          </p:contentPart>
        </mc:Choice>
        <mc:Fallback xmlns="">
          <p:pic>
            <p:nvPicPr>
              <p:cNvPr id="21" name="Ink 21">
                <a:extLst>
                  <a:ext uri="{FF2B5EF4-FFF2-40B4-BE49-F238E27FC236}">
                    <a16:creationId xmlns:a16="http://schemas.microsoft.com/office/drawing/2014/main" id="{B80EBC17-A0E6-82EC-0C49-5392114D55A7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304687" y="3357477"/>
                <a:ext cx="3615676" cy="159513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EC57FC3C-5BE2-FCED-02B4-1396B83E922C}"/>
                  </a:ext>
                </a:extLst>
              </p14:cNvPr>
              <p14:cNvContentPartPr/>
              <p14:nvPr/>
            </p14:nvContentPartPr>
            <p14:xfrm>
              <a:off x="5998079" y="4666694"/>
              <a:ext cx="75216" cy="22913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EC57FC3C-5BE2-FCED-02B4-1396B83E922C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967129" y="4635905"/>
                <a:ext cx="136396" cy="8377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F19ED7C6-DB37-19B3-7A74-8D59A3E58B92}"/>
                  </a:ext>
                </a:extLst>
              </p14:cNvPr>
              <p14:cNvContentPartPr/>
              <p14:nvPr/>
            </p14:nvContentPartPr>
            <p14:xfrm>
              <a:off x="5616317" y="4318634"/>
              <a:ext cx="532195" cy="398251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F19ED7C6-DB37-19B3-7A74-8D59A3E58B92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585371" y="4287667"/>
                <a:ext cx="593367" cy="4594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7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32379192-458D-B97F-B780-C7E3D1A80523}"/>
                  </a:ext>
                </a:extLst>
              </p14:cNvPr>
              <p14:cNvContentPartPr/>
              <p14:nvPr/>
            </p14:nvContentPartPr>
            <p14:xfrm>
              <a:off x="5569021" y="4242766"/>
              <a:ext cx="227" cy="982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32379192-458D-B97F-B780-C7E3D1A80523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5563346" y="4233998"/>
                <a:ext cx="11350" cy="2700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59" name="Ink 59">
                <a:extLst>
                  <a:ext uri="{FF2B5EF4-FFF2-40B4-BE49-F238E27FC236}">
                    <a16:creationId xmlns:a16="http://schemas.microsoft.com/office/drawing/2014/main" id="{1394F286-DB0D-4E64-E857-8AE84DE6D63D}"/>
                  </a:ext>
                </a:extLst>
              </p14:cNvPr>
              <p14:cNvContentPartPr/>
              <p14:nvPr/>
            </p14:nvContentPartPr>
            <p14:xfrm>
              <a:off x="5565158" y="4204578"/>
              <a:ext cx="24087" cy="900702"/>
            </p14:xfrm>
          </p:contentPart>
        </mc:Choice>
        <mc:Fallback xmlns="">
          <p:pic>
            <p:nvPicPr>
              <p:cNvPr id="59" name="Ink 59">
                <a:extLst>
                  <a:ext uri="{FF2B5EF4-FFF2-40B4-BE49-F238E27FC236}">
                    <a16:creationId xmlns:a16="http://schemas.microsoft.com/office/drawing/2014/main" id="{1394F286-DB0D-4E64-E857-8AE84DE6D63D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5549699" y="4189098"/>
                <a:ext cx="54645" cy="93130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74" name="Ink 74">
                <a:extLst>
                  <a:ext uri="{FF2B5EF4-FFF2-40B4-BE49-F238E27FC236}">
                    <a16:creationId xmlns:a16="http://schemas.microsoft.com/office/drawing/2014/main" id="{AF97D2A0-F3EC-0671-07D4-1C3309DB8F31}"/>
                  </a:ext>
                </a:extLst>
              </p14:cNvPr>
              <p14:cNvContentPartPr/>
              <p14:nvPr/>
            </p14:nvContentPartPr>
            <p14:xfrm>
              <a:off x="5024964" y="2928007"/>
              <a:ext cx="124200" cy="2193120"/>
            </p14:xfrm>
          </p:contentPart>
        </mc:Choice>
        <mc:Fallback xmlns="">
          <p:pic>
            <p:nvPicPr>
              <p:cNvPr id="74" name="Ink 74">
                <a:extLst>
                  <a:ext uri="{FF2B5EF4-FFF2-40B4-BE49-F238E27FC236}">
                    <a16:creationId xmlns:a16="http://schemas.microsoft.com/office/drawing/2014/main" id="{AF97D2A0-F3EC-0671-07D4-1C3309DB8F31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4994004" y="2897047"/>
                <a:ext cx="185400" cy="225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77" name="Ink 77">
                <a:extLst>
                  <a:ext uri="{FF2B5EF4-FFF2-40B4-BE49-F238E27FC236}">
                    <a16:creationId xmlns:a16="http://schemas.microsoft.com/office/drawing/2014/main" id="{C91E4164-5C10-BB47-91CA-7B491BF7222E}"/>
                  </a:ext>
                </a:extLst>
              </p14:cNvPr>
              <p14:cNvContentPartPr/>
              <p14:nvPr/>
            </p14:nvContentPartPr>
            <p14:xfrm>
              <a:off x="9021515" y="4971906"/>
              <a:ext cx="152250" cy="167484"/>
            </p14:xfrm>
          </p:contentPart>
        </mc:Choice>
        <mc:Fallback xmlns="">
          <p:pic>
            <p:nvPicPr>
              <p:cNvPr id="77" name="Ink 77">
                <a:extLst>
                  <a:ext uri="{FF2B5EF4-FFF2-40B4-BE49-F238E27FC236}">
                    <a16:creationId xmlns:a16="http://schemas.microsoft.com/office/drawing/2014/main" id="{C91E4164-5C10-BB47-91CA-7B491BF7222E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8990634" y="4940930"/>
                <a:ext cx="213294" cy="228715"/>
              </a:xfrm>
              <a:prstGeom prst="rect">
                <a:avLst/>
              </a:prstGeom>
            </p:spPr>
          </p:pic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0666A9C7-8780-A1C0-88B3-9C3F7EAC9263}"/>
              </a:ext>
            </a:extLst>
          </p:cNvPr>
          <p:cNvSpPr txBox="1"/>
          <p:nvPr/>
        </p:nvSpPr>
        <p:spPr>
          <a:xfrm rot="5400000">
            <a:off x="4389272" y="3881871"/>
            <a:ext cx="9864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popularity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170A8E-C043-2CAF-6967-64A2711BA450}"/>
              </a:ext>
            </a:extLst>
          </p:cNvPr>
          <p:cNvSpPr txBox="1"/>
          <p:nvPr/>
        </p:nvSpPr>
        <p:spPr>
          <a:xfrm>
            <a:off x="5729456" y="3496232"/>
            <a:ext cx="259320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Complex tasks as </a:t>
            </a:r>
          </a:p>
          <a:p>
            <a:pPr algn="ctr"/>
            <a:r>
              <a:rPr lang="en-US" sz="1600" dirty="0"/>
              <a:t>composition of simpler ones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44" name="Ink 44">
                <a:extLst>
                  <a:ext uri="{FF2B5EF4-FFF2-40B4-BE49-F238E27FC236}">
                    <a16:creationId xmlns:a16="http://schemas.microsoft.com/office/drawing/2014/main" id="{01FD3CC8-A80B-ACF2-AAED-9ADB6BF418E6}"/>
                  </a:ext>
                </a:extLst>
              </p14:cNvPr>
              <p14:cNvContentPartPr/>
              <p14:nvPr/>
            </p14:nvContentPartPr>
            <p14:xfrm>
              <a:off x="3183445" y="3452859"/>
              <a:ext cx="2037240" cy="490680"/>
            </p14:xfrm>
          </p:contentPart>
        </mc:Choice>
        <mc:Fallback xmlns="">
          <p:pic>
            <p:nvPicPr>
              <p:cNvPr id="44" name="Ink 44">
                <a:extLst>
                  <a:ext uri="{FF2B5EF4-FFF2-40B4-BE49-F238E27FC236}">
                    <a16:creationId xmlns:a16="http://schemas.microsoft.com/office/drawing/2014/main" id="{01FD3CC8-A80B-ACF2-AAED-9ADB6BF418E6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3167968" y="3437379"/>
                <a:ext cx="2067835" cy="521280"/>
              </a:xfrm>
              <a:prstGeom prst="rect">
                <a:avLst/>
              </a:prstGeom>
            </p:spPr>
          </p:pic>
        </mc:Fallback>
      </mc:AlternateContent>
      <p:sp>
        <p:nvSpPr>
          <p:cNvPr id="98" name="Rounded Rectangular Callout 97">
            <a:extLst>
              <a:ext uri="{FF2B5EF4-FFF2-40B4-BE49-F238E27FC236}">
                <a16:creationId xmlns:a16="http://schemas.microsoft.com/office/drawing/2014/main" id="{96152D3D-6404-010A-48D0-08441881D62E}"/>
              </a:ext>
            </a:extLst>
          </p:cNvPr>
          <p:cNvSpPr/>
          <p:nvPr/>
        </p:nvSpPr>
        <p:spPr>
          <a:xfrm>
            <a:off x="707938" y="4900265"/>
            <a:ext cx="1570417" cy="848565"/>
          </a:xfrm>
          <a:prstGeom prst="wedgeRoundRectCallout">
            <a:avLst>
              <a:gd name="adj1" fmla="val 66819"/>
              <a:gd name="adj2" fmla="val -93773"/>
              <a:gd name="adj3" fmla="val 16667"/>
            </a:avLst>
          </a:prstGeom>
          <a:solidFill>
            <a:srgbClr val="E8F1DF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tx1"/>
                </a:solidFill>
                <a:latin typeface="Corbel" panose="020B0503020204020204" pitchFamily="34" charset="0"/>
              </a:rPr>
              <a:t>Can solve </a:t>
            </a:r>
            <a:br>
              <a:rPr lang="en-US" i="1" dirty="0">
                <a:solidFill>
                  <a:schemeClr val="tx1"/>
                </a:solidFill>
                <a:latin typeface="Corbel" panose="020B0503020204020204" pitchFamily="34" charset="0"/>
              </a:rPr>
            </a:br>
            <a:r>
              <a:rPr lang="en-US" b="1" dirty="0">
                <a:solidFill>
                  <a:srgbClr val="845CD7"/>
                </a:solidFill>
              </a:rPr>
              <a:t>simpler</a:t>
            </a:r>
            <a:r>
              <a:rPr lang="en-US" i="1" dirty="0">
                <a:solidFill>
                  <a:schemeClr val="tx1"/>
                </a:solidFill>
                <a:latin typeface="Corbel" panose="020B0503020204020204" pitchFamily="34" charset="0"/>
              </a:rPr>
              <a:t> tasks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99" name="Ink 44">
                <a:extLst>
                  <a:ext uri="{FF2B5EF4-FFF2-40B4-BE49-F238E27FC236}">
                    <a16:creationId xmlns:a16="http://schemas.microsoft.com/office/drawing/2014/main" id="{DB50D60C-24AD-7186-2A42-D1B6B689095D}"/>
                  </a:ext>
                </a:extLst>
              </p14:cNvPr>
              <p14:cNvContentPartPr/>
              <p14:nvPr/>
            </p14:nvContentPartPr>
            <p14:xfrm rot="16200000" flipV="1">
              <a:off x="5550992" y="5180711"/>
              <a:ext cx="938172" cy="387681"/>
            </p14:xfrm>
          </p:contentPart>
        </mc:Choice>
        <mc:Fallback xmlns="">
          <p:pic>
            <p:nvPicPr>
              <p:cNvPr id="99" name="Ink 44">
                <a:extLst>
                  <a:ext uri="{FF2B5EF4-FFF2-40B4-BE49-F238E27FC236}">
                    <a16:creationId xmlns:a16="http://schemas.microsoft.com/office/drawing/2014/main" id="{DB50D60C-24AD-7186-2A42-D1B6B689095D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 rot="16200000" flipV="1">
                <a:off x="5535518" y="5165233"/>
                <a:ext cx="968761" cy="41827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344342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00" advTm="4626">
        <p159:morph option="byObject"/>
      </p:transition>
    </mc:Choice>
    <mc:Fallback xmlns="">
      <p:transition spd="med" advTm="462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98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Content Placeholder 5">
            <a:extLst>
              <a:ext uri="{FF2B5EF4-FFF2-40B4-BE49-F238E27FC236}">
                <a16:creationId xmlns:a16="http://schemas.microsoft.com/office/drawing/2014/main" id="{B7A959E8-6423-DB49-B2E9-5C7A647ACA70}"/>
              </a:ext>
            </a:extLst>
          </p:cNvPr>
          <p:cNvSpPr txBox="1">
            <a:spLocks/>
          </p:cNvSpPr>
          <p:nvPr/>
        </p:nvSpPr>
        <p:spPr bwMode="auto">
          <a:xfrm>
            <a:off x="733893" y="1642174"/>
            <a:ext cx="10724213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Setup: </a:t>
            </a:r>
          </a:p>
          <a:p>
            <a:pPr lvl="1"/>
            <a:r>
              <a:rPr lang="en-US" dirty="0"/>
              <a:t>Communications between models </a:t>
            </a:r>
          </a:p>
          <a:p>
            <a:pPr lvl="1"/>
            <a:r>
              <a:rPr lang="en-US" dirty="0"/>
              <a:t>Goal oriented</a:t>
            </a:r>
          </a:p>
          <a:p>
            <a:pPr lvl="1"/>
            <a:r>
              <a:rPr lang="en-US" dirty="0"/>
              <a:t>Roles: solver and inquisitor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2AC7508-B73A-4A42-B5CB-4655567218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0984"/>
            <a:ext cx="11471031" cy="960438"/>
          </a:xfrm>
        </p:spPr>
        <p:txBody>
          <a:bodyPr/>
          <a:lstStyle/>
          <a:p>
            <a:r>
              <a:rPr lang="en-US" dirty="0"/>
              <a:t>Complex Problem Solving As Communication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E5F7F3-87BD-B44D-85CD-02CED1F529C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DD31B1C9-D522-BA4E-B5B1-5BA85A9247E6}"/>
              </a:ext>
            </a:extLst>
          </p:cNvPr>
          <p:cNvSpPr/>
          <p:nvPr/>
        </p:nvSpPr>
        <p:spPr>
          <a:xfrm>
            <a:off x="4459863" y="3865696"/>
            <a:ext cx="3002375" cy="2893469"/>
          </a:xfrm>
          <a:prstGeom prst="arc">
            <a:avLst>
              <a:gd name="adj1" fmla="val 12935101"/>
              <a:gd name="adj2" fmla="val 19400063"/>
            </a:avLst>
          </a:prstGeom>
          <a:ln w="28575">
            <a:solidFill>
              <a:srgbClr val="0058F9">
                <a:alpha val="21961"/>
              </a:srgbClr>
            </a:solidFill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Arc 49">
            <a:extLst>
              <a:ext uri="{FF2B5EF4-FFF2-40B4-BE49-F238E27FC236}">
                <a16:creationId xmlns:a16="http://schemas.microsoft.com/office/drawing/2014/main" id="{3E5B994C-5915-6446-912F-8927CCB4520A}"/>
              </a:ext>
            </a:extLst>
          </p:cNvPr>
          <p:cNvSpPr/>
          <p:nvPr/>
        </p:nvSpPr>
        <p:spPr>
          <a:xfrm rot="10800000">
            <a:off x="4441535" y="3132473"/>
            <a:ext cx="3002375" cy="2893469"/>
          </a:xfrm>
          <a:prstGeom prst="arc">
            <a:avLst>
              <a:gd name="adj1" fmla="val 12935101"/>
              <a:gd name="adj2" fmla="val 19400063"/>
            </a:avLst>
          </a:prstGeom>
          <a:ln w="28575">
            <a:solidFill>
              <a:srgbClr val="0058F9">
                <a:alpha val="21961"/>
              </a:srgbClr>
            </a:solidFill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Google Shape;145;p22">
                <a:extLst>
                  <a:ext uri="{FF2B5EF4-FFF2-40B4-BE49-F238E27FC236}">
                    <a16:creationId xmlns:a16="http://schemas.microsoft.com/office/drawing/2014/main" id="{0E4EE093-71C5-C44D-B347-018858357BE2}"/>
                  </a:ext>
                </a:extLst>
              </p:cNvPr>
              <p:cNvSpPr/>
              <p:nvPr/>
            </p:nvSpPr>
            <p:spPr>
              <a:xfrm>
                <a:off x="7052828" y="4528705"/>
                <a:ext cx="1144608" cy="848565"/>
              </a:xfrm>
              <a:prstGeom prst="roundRect">
                <a:avLst>
                  <a:gd name="adj" fmla="val 16667"/>
                </a:avLst>
              </a:prstGeom>
              <a:solidFill>
                <a:srgbClr val="E1E0FF"/>
              </a:solidFill>
              <a:ln w="9525" cap="flat" cmpd="sng">
                <a:noFill/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40" tIns="121900" rIns="91440" bIns="121900" anchor="ctr" anchorCtr="0">
                <a:noAutofit/>
              </a:bodyPr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4000" dirty="0"/>
                        <m:t>🤖</m:t>
                      </m:r>
                    </m:oMath>
                  </m:oMathPara>
                </a14:m>
                <a:endParaRPr sz="4000" baseline="-25000" dirty="0">
                  <a:latin typeface="Calibri" panose="020F0502020204030204" pitchFamily="34" charset="0"/>
                  <a:ea typeface="Lato"/>
                  <a:cs typeface="Calibri" panose="020F0502020204030204" pitchFamily="34" charset="0"/>
                  <a:sym typeface="Lato"/>
                </a:endParaRPr>
              </a:p>
            </p:txBody>
          </p:sp>
        </mc:Choice>
        <mc:Fallback xmlns="">
          <p:sp>
            <p:nvSpPr>
              <p:cNvPr id="63" name="Google Shape;145;p22">
                <a:extLst>
                  <a:ext uri="{FF2B5EF4-FFF2-40B4-BE49-F238E27FC236}">
                    <a16:creationId xmlns:a16="http://schemas.microsoft.com/office/drawing/2014/main" id="{0E4EE093-71C5-C44D-B347-018858357B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2828" y="4528705"/>
                <a:ext cx="1144608" cy="848565"/>
              </a:xfrm>
              <a:prstGeom prst="roundRect">
                <a:avLst>
                  <a:gd name="adj" fmla="val 16667"/>
                </a:avLst>
              </a:prstGeom>
              <a:blipFill>
                <a:blip r:embed="rId3"/>
                <a:stretch>
                  <a:fillRect/>
                </a:stretch>
              </a:blipFill>
              <a:ln w="9525" cap="flat" cmpd="sng">
                <a:noFill/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Google Shape;145;p22">
                <a:extLst>
                  <a:ext uri="{FF2B5EF4-FFF2-40B4-BE49-F238E27FC236}">
                    <a16:creationId xmlns:a16="http://schemas.microsoft.com/office/drawing/2014/main" id="{A329DDEB-AB1F-C746-8A6E-88B3ACE885D8}"/>
                  </a:ext>
                </a:extLst>
              </p:cNvPr>
              <p:cNvSpPr/>
              <p:nvPr/>
            </p:nvSpPr>
            <p:spPr>
              <a:xfrm>
                <a:off x="3869229" y="4528705"/>
                <a:ext cx="1144608" cy="848565"/>
              </a:xfrm>
              <a:prstGeom prst="roundRect">
                <a:avLst>
                  <a:gd name="adj" fmla="val 16667"/>
                </a:avLst>
              </a:prstGeom>
              <a:solidFill>
                <a:schemeClr val="accent5">
                  <a:lumMod val="20000"/>
                  <a:lumOff val="80000"/>
                </a:schemeClr>
              </a:solidFill>
              <a:ln w="9525" cap="flat" cmpd="sng">
                <a:noFill/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40" tIns="121900" rIns="91440" bIns="121900" anchor="ctr" anchorCtr="0">
                <a:noAutofit/>
              </a:bodyPr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4000" dirty="0"/>
                        <m:t>🤖</m:t>
                      </m:r>
                    </m:oMath>
                  </m:oMathPara>
                </a14:m>
                <a:endParaRPr sz="4000" baseline="-25000" dirty="0">
                  <a:latin typeface="Calibri" panose="020F0502020204030204" pitchFamily="34" charset="0"/>
                  <a:ea typeface="Lato"/>
                  <a:cs typeface="Calibri" panose="020F0502020204030204" pitchFamily="34" charset="0"/>
                  <a:sym typeface="Lato"/>
                </a:endParaRPr>
              </a:p>
            </p:txBody>
          </p:sp>
        </mc:Choice>
        <mc:Fallback xmlns="">
          <p:sp>
            <p:nvSpPr>
              <p:cNvPr id="64" name="Google Shape;145;p22">
                <a:extLst>
                  <a:ext uri="{FF2B5EF4-FFF2-40B4-BE49-F238E27FC236}">
                    <a16:creationId xmlns:a16="http://schemas.microsoft.com/office/drawing/2014/main" id="{A329DDEB-AB1F-C746-8A6E-88B3ACE885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9229" y="4528705"/>
                <a:ext cx="1144608" cy="848565"/>
              </a:xfrm>
              <a:prstGeom prst="roundRect">
                <a:avLst>
                  <a:gd name="adj" fmla="val 16667"/>
                </a:avLst>
              </a:prstGeom>
              <a:blipFill>
                <a:blip r:embed="rId4"/>
                <a:stretch>
                  <a:fillRect/>
                </a:stretch>
              </a:blipFill>
              <a:ln w="9525" cap="flat" cmpd="sng">
                <a:noFill/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TextBox 64">
            <a:extLst>
              <a:ext uri="{FF2B5EF4-FFF2-40B4-BE49-F238E27FC236}">
                <a16:creationId xmlns:a16="http://schemas.microsoft.com/office/drawing/2014/main" id="{8B23D4B6-CCEB-3C42-B90E-48E1CA4EE26A}"/>
              </a:ext>
            </a:extLst>
          </p:cNvPr>
          <p:cNvSpPr txBox="1"/>
          <p:nvPr/>
        </p:nvSpPr>
        <p:spPr>
          <a:xfrm>
            <a:off x="4442465" y="4669287"/>
            <a:ext cx="3019773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natural language </a:t>
            </a:r>
            <a:br>
              <a:rPr lang="en-US" dirty="0"/>
            </a:br>
            <a:r>
              <a:rPr lang="en-US" dirty="0"/>
              <a:t>communication</a:t>
            </a:r>
          </a:p>
        </p:txBody>
      </p:sp>
      <p:pic>
        <p:nvPicPr>
          <p:cNvPr id="31754" name="Picture 10" descr="white puzzle online Online Shopping for Women, Men, Kids Fashion &amp;amp;  Lifestyle|Free Delivery &amp;amp; Returns! -">
            <a:extLst>
              <a:ext uri="{FF2B5EF4-FFF2-40B4-BE49-F238E27FC236}">
                <a16:creationId xmlns:a16="http://schemas.microsoft.com/office/drawing/2014/main" id="{E16F3B91-6BDB-5144-B2A1-12D189344E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9553" y="4240981"/>
            <a:ext cx="458290" cy="369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8" descr="Puzzle clipart images free 6 - Clipartix">
            <a:extLst>
              <a:ext uri="{FF2B5EF4-FFF2-40B4-BE49-F238E27FC236}">
                <a16:creationId xmlns:a16="http://schemas.microsoft.com/office/drawing/2014/main" id="{37A28C75-7489-7F45-9BE7-365CB2319E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9036" y="4477067"/>
            <a:ext cx="925718" cy="938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D593B8C-47A9-434F-BB15-768AA21BF2B2}"/>
              </a:ext>
            </a:extLst>
          </p:cNvPr>
          <p:cNvSpPr txBox="1"/>
          <p:nvPr/>
        </p:nvSpPr>
        <p:spPr>
          <a:xfrm>
            <a:off x="7233475" y="4205728"/>
            <a:ext cx="753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solver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7572BB96-E50D-F649-B880-F8660AD5D681}"/>
              </a:ext>
            </a:extLst>
          </p:cNvPr>
          <p:cNvSpPr txBox="1"/>
          <p:nvPr/>
        </p:nvSpPr>
        <p:spPr>
          <a:xfrm>
            <a:off x="3850901" y="4189730"/>
            <a:ext cx="1079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inquisitor</a:t>
            </a:r>
          </a:p>
        </p:txBody>
      </p:sp>
      <p:sp>
        <p:nvSpPr>
          <p:cNvPr id="80" name="Rounded Rectangular Callout 79">
            <a:extLst>
              <a:ext uri="{FF2B5EF4-FFF2-40B4-BE49-F238E27FC236}">
                <a16:creationId xmlns:a16="http://schemas.microsoft.com/office/drawing/2014/main" id="{4637FBED-2508-DF4A-BA66-0ACEA32AECC5}"/>
              </a:ext>
            </a:extLst>
          </p:cNvPr>
          <p:cNvSpPr/>
          <p:nvPr/>
        </p:nvSpPr>
        <p:spPr>
          <a:xfrm>
            <a:off x="1965279" y="5740229"/>
            <a:ext cx="2702256" cy="872328"/>
          </a:xfrm>
          <a:prstGeom prst="wedgeRoundRectCallout">
            <a:avLst>
              <a:gd name="adj1" fmla="val 32591"/>
              <a:gd name="adj2" fmla="val -93426"/>
              <a:gd name="adj3" fmla="val 16667"/>
            </a:avLst>
          </a:prstGeom>
          <a:solidFill>
            <a:srgbClr val="E8F1DF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tx1"/>
                </a:solidFill>
                <a:latin typeface="Corbel" panose="020B0503020204020204" pitchFamily="34" charset="0"/>
              </a:rPr>
              <a:t>Can decompose a </a:t>
            </a:r>
            <a:br>
              <a:rPr lang="en-US" i="1" dirty="0">
                <a:solidFill>
                  <a:schemeClr val="tx1"/>
                </a:solidFill>
                <a:latin typeface="Corbel" panose="020B0503020204020204" pitchFamily="34" charset="0"/>
              </a:rPr>
            </a:br>
            <a:r>
              <a:rPr lang="en-US" b="1" dirty="0">
                <a:solidFill>
                  <a:srgbClr val="8B204A"/>
                </a:solidFill>
              </a:rPr>
              <a:t>complex</a:t>
            </a:r>
            <a:r>
              <a:rPr lang="en-US" i="1" dirty="0">
                <a:solidFill>
                  <a:schemeClr val="tx1"/>
                </a:solidFill>
                <a:latin typeface="Corbel" panose="020B0503020204020204" pitchFamily="34" charset="0"/>
              </a:rPr>
              <a:t> task into </a:t>
            </a:r>
            <a:br>
              <a:rPr lang="en-US" i="1" dirty="0">
                <a:solidFill>
                  <a:schemeClr val="tx1"/>
                </a:solidFill>
                <a:latin typeface="Corbel" panose="020B0503020204020204" pitchFamily="34" charset="0"/>
              </a:rPr>
            </a:br>
            <a:r>
              <a:rPr lang="en-US" i="1" dirty="0">
                <a:solidFill>
                  <a:schemeClr val="tx1"/>
                </a:solidFill>
                <a:latin typeface="Corbel" panose="020B0503020204020204" pitchFamily="34" charset="0"/>
              </a:rPr>
              <a:t>simple tasks</a:t>
            </a:r>
          </a:p>
        </p:txBody>
      </p:sp>
      <p:sp>
        <p:nvSpPr>
          <p:cNvPr id="81" name="Rounded Rectangular Callout 80">
            <a:extLst>
              <a:ext uri="{FF2B5EF4-FFF2-40B4-BE49-F238E27FC236}">
                <a16:creationId xmlns:a16="http://schemas.microsoft.com/office/drawing/2014/main" id="{B70373F3-4D0C-764E-B4B5-50E9B19B5A5A}"/>
              </a:ext>
            </a:extLst>
          </p:cNvPr>
          <p:cNvSpPr/>
          <p:nvPr/>
        </p:nvSpPr>
        <p:spPr>
          <a:xfrm>
            <a:off x="7720643" y="5716979"/>
            <a:ext cx="1570417" cy="848565"/>
          </a:xfrm>
          <a:prstGeom prst="wedgeRoundRectCallout">
            <a:avLst>
              <a:gd name="adj1" fmla="val -34406"/>
              <a:gd name="adj2" fmla="val -82168"/>
              <a:gd name="adj3" fmla="val 16667"/>
            </a:avLst>
          </a:prstGeom>
          <a:solidFill>
            <a:srgbClr val="E8F1DF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tx1"/>
                </a:solidFill>
                <a:latin typeface="Corbel" panose="020B0503020204020204" pitchFamily="34" charset="0"/>
              </a:rPr>
              <a:t>Can solve </a:t>
            </a:r>
            <a:br>
              <a:rPr lang="en-US" i="1" dirty="0">
                <a:solidFill>
                  <a:schemeClr val="tx1"/>
                </a:solidFill>
                <a:latin typeface="Corbel" panose="020B0503020204020204" pitchFamily="34" charset="0"/>
              </a:rPr>
            </a:br>
            <a:r>
              <a:rPr lang="en-US" b="1" dirty="0">
                <a:solidFill>
                  <a:srgbClr val="845CD7"/>
                </a:solidFill>
              </a:rPr>
              <a:t>simpler</a:t>
            </a:r>
            <a:r>
              <a:rPr lang="en-US" i="1" dirty="0">
                <a:solidFill>
                  <a:schemeClr val="tx1"/>
                </a:solidFill>
                <a:latin typeface="Corbel" panose="020B0503020204020204" pitchFamily="34" charset="0"/>
              </a:rPr>
              <a:t> tasks</a:t>
            </a:r>
          </a:p>
        </p:txBody>
      </p:sp>
      <p:pic>
        <p:nvPicPr>
          <p:cNvPr id="83" name="Picture 10" descr="white puzzle online Online Shopping for Women, Men, Kids Fashion &amp;amp;  Lifestyle|Free Delivery &amp;amp; Returns! -">
            <a:extLst>
              <a:ext uri="{FF2B5EF4-FFF2-40B4-BE49-F238E27FC236}">
                <a16:creationId xmlns:a16="http://schemas.microsoft.com/office/drawing/2014/main" id="{52C611FD-1C4C-B245-9C83-1C6F47E3D5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chemeClr val="accent4">
                <a:lumMod val="75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4505104" y="5187943"/>
            <a:ext cx="458290" cy="369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Rectangle 56">
            <a:extLst>
              <a:ext uri="{FF2B5EF4-FFF2-40B4-BE49-F238E27FC236}">
                <a16:creationId xmlns:a16="http://schemas.microsoft.com/office/drawing/2014/main" id="{C9921D38-D04A-8E47-982C-E2475188C397}"/>
              </a:ext>
            </a:extLst>
          </p:cNvPr>
          <p:cNvSpPr/>
          <p:nvPr/>
        </p:nvSpPr>
        <p:spPr>
          <a:xfrm>
            <a:off x="2506692" y="4084557"/>
            <a:ext cx="15055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8B204A"/>
                </a:solidFill>
              </a:rPr>
              <a:t>complex task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7207072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00" advTm="0">
        <p159:morph option="byObject"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3.33333E-6 L 0.0543 0.06667 C 0.06562 0.08172 0.08281 0.09005 0.10065 0.09005 C 0.12083 0.09005 0.13724 0.08172 0.14857 0.06667 L 0.20325 -3.33333E-6 " pathEditMode="relative" rAng="0" ptsTypes="AAAAA">
                                      <p:cBhvr>
                                        <p:cTn id="14" dur="2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156" y="449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17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82 1.11111E-6 L -0.05664 -0.06273 C -0.0681 -0.07708 -0.08529 -0.08472 -0.10326 -0.08472 C -0.1237 -0.08472 -0.14011 -0.07708 -0.15156 -0.06273 L -0.20651 1.11111E-6 " pathEditMode="relative" rAng="10800000" ptsTypes="AAAAA">
                                      <p:cBhvr>
                                        <p:cTn id="25" dur="2000" fill="hold"/>
                                        <p:tgtEl>
                                          <p:spTgt spid="317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234" y="-42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317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Rounded Rectangle 151">
            <a:extLst>
              <a:ext uri="{FF2B5EF4-FFF2-40B4-BE49-F238E27FC236}">
                <a16:creationId xmlns:a16="http://schemas.microsoft.com/office/drawing/2014/main" id="{6A324DC9-92FC-5F4E-A48A-9FC28B9443B8}"/>
              </a:ext>
            </a:extLst>
          </p:cNvPr>
          <p:cNvSpPr/>
          <p:nvPr/>
        </p:nvSpPr>
        <p:spPr>
          <a:xfrm>
            <a:off x="1651663" y="2821198"/>
            <a:ext cx="8055337" cy="3238512"/>
          </a:xfrm>
          <a:prstGeom prst="roundRect">
            <a:avLst/>
          </a:prstGeom>
          <a:noFill/>
          <a:ln w="22225">
            <a:solidFill>
              <a:schemeClr val="tx2">
                <a:lumMod val="20000"/>
                <a:lumOff val="80000"/>
              </a:schemeClr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530852"/>
                      <a:gd name="connsiteY0" fmla="*/ 479728 h 2878311"/>
                      <a:gd name="connsiteX1" fmla="*/ 479728 w 6530852"/>
                      <a:gd name="connsiteY1" fmla="*/ 0 h 2878311"/>
                      <a:gd name="connsiteX2" fmla="*/ 1148296 w 6530852"/>
                      <a:gd name="connsiteY2" fmla="*/ 0 h 2878311"/>
                      <a:gd name="connsiteX3" fmla="*/ 1649721 w 6530852"/>
                      <a:gd name="connsiteY3" fmla="*/ 0 h 2878311"/>
                      <a:gd name="connsiteX4" fmla="*/ 2095433 w 6530852"/>
                      <a:gd name="connsiteY4" fmla="*/ 0 h 2878311"/>
                      <a:gd name="connsiteX5" fmla="*/ 2708286 w 6530852"/>
                      <a:gd name="connsiteY5" fmla="*/ 0 h 2878311"/>
                      <a:gd name="connsiteX6" fmla="*/ 3209712 w 6530852"/>
                      <a:gd name="connsiteY6" fmla="*/ 0 h 2878311"/>
                      <a:gd name="connsiteX7" fmla="*/ 3878280 w 6530852"/>
                      <a:gd name="connsiteY7" fmla="*/ 0 h 2878311"/>
                      <a:gd name="connsiteX8" fmla="*/ 4323991 w 6530852"/>
                      <a:gd name="connsiteY8" fmla="*/ 0 h 2878311"/>
                      <a:gd name="connsiteX9" fmla="*/ 4992559 w 6530852"/>
                      <a:gd name="connsiteY9" fmla="*/ 0 h 2878311"/>
                      <a:gd name="connsiteX10" fmla="*/ 5382556 w 6530852"/>
                      <a:gd name="connsiteY10" fmla="*/ 0 h 2878311"/>
                      <a:gd name="connsiteX11" fmla="*/ 6051124 w 6530852"/>
                      <a:gd name="connsiteY11" fmla="*/ 0 h 2878311"/>
                      <a:gd name="connsiteX12" fmla="*/ 6530852 w 6530852"/>
                      <a:gd name="connsiteY12" fmla="*/ 479728 h 2878311"/>
                      <a:gd name="connsiteX13" fmla="*/ 6530852 w 6530852"/>
                      <a:gd name="connsiteY13" fmla="*/ 901876 h 2878311"/>
                      <a:gd name="connsiteX14" fmla="*/ 6530852 w 6530852"/>
                      <a:gd name="connsiteY14" fmla="*/ 1419967 h 2878311"/>
                      <a:gd name="connsiteX15" fmla="*/ 6530852 w 6530852"/>
                      <a:gd name="connsiteY15" fmla="*/ 1861304 h 2878311"/>
                      <a:gd name="connsiteX16" fmla="*/ 6530852 w 6530852"/>
                      <a:gd name="connsiteY16" fmla="*/ 2398583 h 2878311"/>
                      <a:gd name="connsiteX17" fmla="*/ 6051124 w 6530852"/>
                      <a:gd name="connsiteY17" fmla="*/ 2878311 h 2878311"/>
                      <a:gd name="connsiteX18" fmla="*/ 5438270 w 6530852"/>
                      <a:gd name="connsiteY18" fmla="*/ 2878311 h 2878311"/>
                      <a:gd name="connsiteX19" fmla="*/ 4992559 w 6530852"/>
                      <a:gd name="connsiteY19" fmla="*/ 2878311 h 2878311"/>
                      <a:gd name="connsiteX20" fmla="*/ 4323991 w 6530852"/>
                      <a:gd name="connsiteY20" fmla="*/ 2878311 h 2878311"/>
                      <a:gd name="connsiteX21" fmla="*/ 3766852 w 6530852"/>
                      <a:gd name="connsiteY21" fmla="*/ 2878311 h 2878311"/>
                      <a:gd name="connsiteX22" fmla="*/ 3321140 w 6530852"/>
                      <a:gd name="connsiteY22" fmla="*/ 2878311 h 2878311"/>
                      <a:gd name="connsiteX23" fmla="*/ 2764000 w 6530852"/>
                      <a:gd name="connsiteY23" fmla="*/ 2878311 h 2878311"/>
                      <a:gd name="connsiteX24" fmla="*/ 2374003 w 6530852"/>
                      <a:gd name="connsiteY24" fmla="*/ 2878311 h 2878311"/>
                      <a:gd name="connsiteX25" fmla="*/ 1984005 w 6530852"/>
                      <a:gd name="connsiteY25" fmla="*/ 2878311 h 2878311"/>
                      <a:gd name="connsiteX26" fmla="*/ 1426865 w 6530852"/>
                      <a:gd name="connsiteY26" fmla="*/ 2878311 h 2878311"/>
                      <a:gd name="connsiteX27" fmla="*/ 981154 w 6530852"/>
                      <a:gd name="connsiteY27" fmla="*/ 2878311 h 2878311"/>
                      <a:gd name="connsiteX28" fmla="*/ 479728 w 6530852"/>
                      <a:gd name="connsiteY28" fmla="*/ 2878311 h 2878311"/>
                      <a:gd name="connsiteX29" fmla="*/ 0 w 6530852"/>
                      <a:gd name="connsiteY29" fmla="*/ 2398583 h 2878311"/>
                      <a:gd name="connsiteX30" fmla="*/ 0 w 6530852"/>
                      <a:gd name="connsiteY30" fmla="*/ 1880492 h 2878311"/>
                      <a:gd name="connsiteX31" fmla="*/ 0 w 6530852"/>
                      <a:gd name="connsiteY31" fmla="*/ 1381590 h 2878311"/>
                      <a:gd name="connsiteX32" fmla="*/ 0 w 6530852"/>
                      <a:gd name="connsiteY32" fmla="*/ 940253 h 2878311"/>
                      <a:gd name="connsiteX33" fmla="*/ 0 w 6530852"/>
                      <a:gd name="connsiteY33" fmla="*/ 479728 h 28783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</a:cxnLst>
                    <a:rect l="l" t="t" r="r" b="b"/>
                    <a:pathLst>
                      <a:path w="6530852" h="2878311" extrusionOk="0">
                        <a:moveTo>
                          <a:pt x="0" y="479728"/>
                        </a:moveTo>
                        <a:cubicBezTo>
                          <a:pt x="-58942" y="178425"/>
                          <a:pt x="201726" y="4900"/>
                          <a:pt x="479728" y="0"/>
                        </a:cubicBezTo>
                        <a:cubicBezTo>
                          <a:pt x="720120" y="-79585"/>
                          <a:pt x="1000618" y="53432"/>
                          <a:pt x="1148296" y="0"/>
                        </a:cubicBezTo>
                        <a:cubicBezTo>
                          <a:pt x="1295974" y="-53432"/>
                          <a:pt x="1489042" y="10655"/>
                          <a:pt x="1649721" y="0"/>
                        </a:cubicBezTo>
                        <a:cubicBezTo>
                          <a:pt x="1810401" y="-10655"/>
                          <a:pt x="1998937" y="6900"/>
                          <a:pt x="2095433" y="0"/>
                        </a:cubicBezTo>
                        <a:cubicBezTo>
                          <a:pt x="2191929" y="-6900"/>
                          <a:pt x="2505496" y="30337"/>
                          <a:pt x="2708286" y="0"/>
                        </a:cubicBezTo>
                        <a:cubicBezTo>
                          <a:pt x="2911076" y="-30337"/>
                          <a:pt x="3019313" y="206"/>
                          <a:pt x="3209712" y="0"/>
                        </a:cubicBezTo>
                        <a:cubicBezTo>
                          <a:pt x="3400111" y="-206"/>
                          <a:pt x="3678421" y="62512"/>
                          <a:pt x="3878280" y="0"/>
                        </a:cubicBezTo>
                        <a:cubicBezTo>
                          <a:pt x="4078139" y="-62512"/>
                          <a:pt x="4206791" y="24094"/>
                          <a:pt x="4323991" y="0"/>
                        </a:cubicBezTo>
                        <a:cubicBezTo>
                          <a:pt x="4441191" y="-24094"/>
                          <a:pt x="4831462" y="17707"/>
                          <a:pt x="4992559" y="0"/>
                        </a:cubicBezTo>
                        <a:cubicBezTo>
                          <a:pt x="5153656" y="-17707"/>
                          <a:pt x="5189996" y="2859"/>
                          <a:pt x="5382556" y="0"/>
                        </a:cubicBezTo>
                        <a:cubicBezTo>
                          <a:pt x="5575116" y="-2859"/>
                          <a:pt x="5758828" y="62613"/>
                          <a:pt x="6051124" y="0"/>
                        </a:cubicBezTo>
                        <a:cubicBezTo>
                          <a:pt x="6352005" y="53493"/>
                          <a:pt x="6534963" y="257357"/>
                          <a:pt x="6530852" y="479728"/>
                        </a:cubicBezTo>
                        <a:cubicBezTo>
                          <a:pt x="6571616" y="611132"/>
                          <a:pt x="6503532" y="806735"/>
                          <a:pt x="6530852" y="901876"/>
                        </a:cubicBezTo>
                        <a:cubicBezTo>
                          <a:pt x="6558172" y="997017"/>
                          <a:pt x="6490560" y="1298051"/>
                          <a:pt x="6530852" y="1419967"/>
                        </a:cubicBezTo>
                        <a:cubicBezTo>
                          <a:pt x="6571144" y="1541883"/>
                          <a:pt x="6505643" y="1645194"/>
                          <a:pt x="6530852" y="1861304"/>
                        </a:cubicBezTo>
                        <a:cubicBezTo>
                          <a:pt x="6556061" y="2077414"/>
                          <a:pt x="6512396" y="2138589"/>
                          <a:pt x="6530852" y="2398583"/>
                        </a:cubicBezTo>
                        <a:cubicBezTo>
                          <a:pt x="6500310" y="2601271"/>
                          <a:pt x="6320018" y="2824914"/>
                          <a:pt x="6051124" y="2878311"/>
                        </a:cubicBezTo>
                        <a:cubicBezTo>
                          <a:pt x="5773180" y="2929525"/>
                          <a:pt x="5626396" y="2821940"/>
                          <a:pt x="5438270" y="2878311"/>
                        </a:cubicBezTo>
                        <a:cubicBezTo>
                          <a:pt x="5250144" y="2934682"/>
                          <a:pt x="5190531" y="2829154"/>
                          <a:pt x="4992559" y="2878311"/>
                        </a:cubicBezTo>
                        <a:cubicBezTo>
                          <a:pt x="4794587" y="2927468"/>
                          <a:pt x="4652768" y="2833730"/>
                          <a:pt x="4323991" y="2878311"/>
                        </a:cubicBezTo>
                        <a:cubicBezTo>
                          <a:pt x="3995214" y="2922892"/>
                          <a:pt x="3970614" y="2811460"/>
                          <a:pt x="3766852" y="2878311"/>
                        </a:cubicBezTo>
                        <a:cubicBezTo>
                          <a:pt x="3563090" y="2945162"/>
                          <a:pt x="3497466" y="2869080"/>
                          <a:pt x="3321140" y="2878311"/>
                        </a:cubicBezTo>
                        <a:cubicBezTo>
                          <a:pt x="3144814" y="2887542"/>
                          <a:pt x="2976926" y="2817330"/>
                          <a:pt x="2764000" y="2878311"/>
                        </a:cubicBezTo>
                        <a:cubicBezTo>
                          <a:pt x="2551074" y="2939292"/>
                          <a:pt x="2518298" y="2852749"/>
                          <a:pt x="2374003" y="2878311"/>
                        </a:cubicBezTo>
                        <a:cubicBezTo>
                          <a:pt x="2229708" y="2903873"/>
                          <a:pt x="2098772" y="2841098"/>
                          <a:pt x="1984005" y="2878311"/>
                        </a:cubicBezTo>
                        <a:cubicBezTo>
                          <a:pt x="1869238" y="2915524"/>
                          <a:pt x="1556301" y="2849807"/>
                          <a:pt x="1426865" y="2878311"/>
                        </a:cubicBezTo>
                        <a:cubicBezTo>
                          <a:pt x="1297429" y="2906815"/>
                          <a:pt x="1101879" y="2870768"/>
                          <a:pt x="981154" y="2878311"/>
                        </a:cubicBezTo>
                        <a:cubicBezTo>
                          <a:pt x="860429" y="2885854"/>
                          <a:pt x="646419" y="2876778"/>
                          <a:pt x="479728" y="2878311"/>
                        </a:cubicBezTo>
                        <a:cubicBezTo>
                          <a:pt x="246144" y="2871432"/>
                          <a:pt x="23643" y="2683007"/>
                          <a:pt x="0" y="2398583"/>
                        </a:cubicBezTo>
                        <a:cubicBezTo>
                          <a:pt x="-1517" y="2194845"/>
                          <a:pt x="35481" y="2126386"/>
                          <a:pt x="0" y="1880492"/>
                        </a:cubicBezTo>
                        <a:cubicBezTo>
                          <a:pt x="-35481" y="1634598"/>
                          <a:pt x="45097" y="1531787"/>
                          <a:pt x="0" y="1381590"/>
                        </a:cubicBezTo>
                        <a:cubicBezTo>
                          <a:pt x="-45097" y="1231393"/>
                          <a:pt x="47010" y="1086740"/>
                          <a:pt x="0" y="940253"/>
                        </a:cubicBezTo>
                        <a:cubicBezTo>
                          <a:pt x="-47010" y="793766"/>
                          <a:pt x="5963" y="663138"/>
                          <a:pt x="0" y="479728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E5F7F3-87BD-B44D-85CD-02CED1F529C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F29B56BB-DD46-2742-8E50-955635879B18}"/>
              </a:ext>
            </a:extLst>
          </p:cNvPr>
          <p:cNvSpPr/>
          <p:nvPr/>
        </p:nvSpPr>
        <p:spPr>
          <a:xfrm>
            <a:off x="2472592" y="2415355"/>
            <a:ext cx="6608869" cy="340519"/>
          </a:xfrm>
          <a:prstGeom prst="roundRect">
            <a:avLst/>
          </a:prstGeom>
          <a:solidFill>
            <a:srgbClr val="A62657">
              <a:alpha val="38431"/>
            </a:srgb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tIns="0" rIns="0" bIns="0">
            <a:spAutoFit/>
          </a:bodyPr>
          <a:lstStyle/>
          <a:p>
            <a:pPr algn="ctr"/>
            <a:r>
              <a:rPr lang="en-US" sz="2000" i="1" dirty="0"/>
              <a:t>“What is the nationality of the Simpsons director?”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059C5F4B-4217-2C4A-9197-0C58CA86292F}"/>
              </a:ext>
            </a:extLst>
          </p:cNvPr>
          <p:cNvSpPr/>
          <p:nvPr/>
        </p:nvSpPr>
        <p:spPr>
          <a:xfrm>
            <a:off x="3288143" y="3339948"/>
            <a:ext cx="4683269" cy="306467"/>
          </a:xfrm>
          <a:prstGeom prst="roundRect">
            <a:avLst/>
          </a:prstGeom>
          <a:solidFill>
            <a:srgbClr val="E1E0FF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tIns="0" rIns="0" bIns="0">
            <a:spAutoFit/>
          </a:bodyPr>
          <a:lstStyle/>
          <a:p>
            <a:pPr algn="ctr"/>
            <a:r>
              <a:rPr lang="en-US" i="1" dirty="0"/>
              <a:t>“Who is the director of the Simpsons?”</a:t>
            </a:r>
          </a:p>
        </p:txBody>
      </p:sp>
      <p:cxnSp>
        <p:nvCxnSpPr>
          <p:cNvPr id="39" name="Elbow Connector 38">
            <a:extLst>
              <a:ext uri="{FF2B5EF4-FFF2-40B4-BE49-F238E27FC236}">
                <a16:creationId xmlns:a16="http://schemas.microsoft.com/office/drawing/2014/main" id="{40D283F2-A2B8-C841-B404-A7073C2B5EB7}"/>
              </a:ext>
            </a:extLst>
          </p:cNvPr>
          <p:cNvCxnSpPr>
            <a:cxnSpLocks/>
          </p:cNvCxnSpPr>
          <p:nvPr/>
        </p:nvCxnSpPr>
        <p:spPr>
          <a:xfrm>
            <a:off x="2650283" y="3526559"/>
            <a:ext cx="637860" cy="1348"/>
          </a:xfrm>
          <a:prstGeom prst="bentConnector3">
            <a:avLst>
              <a:gd name="adj1" fmla="val 50000"/>
            </a:avLst>
          </a:prstGeom>
          <a:ln w="34925">
            <a:solidFill>
              <a:srgbClr val="6666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Google Shape;711;p72">
            <a:extLst>
              <a:ext uri="{FF2B5EF4-FFF2-40B4-BE49-F238E27FC236}">
                <a16:creationId xmlns:a16="http://schemas.microsoft.com/office/drawing/2014/main" id="{D6B5F2C3-495D-BC4A-8D5E-0A7481AAD9B0}"/>
              </a:ext>
            </a:extLst>
          </p:cNvPr>
          <p:cNvSpPr txBox="1"/>
          <p:nvPr/>
        </p:nvSpPr>
        <p:spPr>
          <a:xfrm>
            <a:off x="2725488" y="2052046"/>
            <a:ext cx="165034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solidFill>
                  <a:srgbClr val="980000"/>
                </a:solidFill>
                <a:latin typeface="Lato"/>
                <a:ea typeface="Lato"/>
                <a:cs typeface="Lato"/>
                <a:sym typeface="Lato"/>
              </a:rPr>
              <a:t>complex question</a:t>
            </a:r>
            <a:endParaRPr sz="1400" i="1" dirty="0">
              <a:solidFill>
                <a:srgbClr val="98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9" name="Google Shape;711;p72">
            <a:extLst>
              <a:ext uri="{FF2B5EF4-FFF2-40B4-BE49-F238E27FC236}">
                <a16:creationId xmlns:a16="http://schemas.microsoft.com/office/drawing/2014/main" id="{4025476F-7599-C040-AD52-E5D32C209F49}"/>
              </a:ext>
            </a:extLst>
          </p:cNvPr>
          <p:cNvSpPr txBox="1"/>
          <p:nvPr/>
        </p:nvSpPr>
        <p:spPr>
          <a:xfrm>
            <a:off x="3293638" y="3000159"/>
            <a:ext cx="165034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solidFill>
                  <a:srgbClr val="7030A0"/>
                </a:solidFill>
                <a:latin typeface="Lato"/>
                <a:ea typeface="Lato"/>
                <a:cs typeface="Lato"/>
                <a:sym typeface="Lato"/>
              </a:rPr>
              <a:t>simple question</a:t>
            </a:r>
            <a:endParaRPr sz="1400" i="1" dirty="0">
              <a:solidFill>
                <a:srgbClr val="7030A0"/>
              </a:solidFill>
              <a:latin typeface="Lato"/>
              <a:ea typeface="Lato"/>
              <a:cs typeface="Lato"/>
              <a:sym typeface="Lato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Google Shape;145;p22">
                <a:extLst>
                  <a:ext uri="{FF2B5EF4-FFF2-40B4-BE49-F238E27FC236}">
                    <a16:creationId xmlns:a16="http://schemas.microsoft.com/office/drawing/2014/main" id="{2B621A21-2DD2-6945-BBA5-BD49038381EF}"/>
                  </a:ext>
                </a:extLst>
              </p:cNvPr>
              <p:cNvSpPr/>
              <p:nvPr/>
            </p:nvSpPr>
            <p:spPr>
              <a:xfrm>
                <a:off x="1896550" y="3206428"/>
                <a:ext cx="753733" cy="570811"/>
              </a:xfrm>
              <a:prstGeom prst="roundRect">
                <a:avLst>
                  <a:gd name="adj" fmla="val 16667"/>
                </a:avLst>
              </a:prstGeom>
              <a:solidFill>
                <a:schemeClr val="accent5">
                  <a:lumMod val="20000"/>
                  <a:lumOff val="80000"/>
                </a:schemeClr>
              </a:solidFill>
              <a:ln w="9525" cap="flat" cmpd="sng">
                <a:noFill/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80" tIns="121900" rIns="91440" bIns="121900" anchor="ctr" anchorCtr="0">
                <a:noAutofit/>
              </a:bodyPr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4000" dirty="0"/>
                        <m:t>🤖</m:t>
                      </m:r>
                    </m:oMath>
                  </m:oMathPara>
                </a14:m>
                <a:endParaRPr sz="4000" baseline="-25000" dirty="0">
                  <a:latin typeface="Calibri" panose="020F0502020204030204" pitchFamily="34" charset="0"/>
                  <a:ea typeface="Lato"/>
                  <a:cs typeface="Calibri" panose="020F0502020204030204" pitchFamily="34" charset="0"/>
                  <a:sym typeface="Lato"/>
                </a:endParaRPr>
              </a:p>
            </p:txBody>
          </p:sp>
        </mc:Choice>
        <mc:Fallback xmlns="">
          <p:sp>
            <p:nvSpPr>
              <p:cNvPr id="61" name="Google Shape;145;p22">
                <a:extLst>
                  <a:ext uri="{FF2B5EF4-FFF2-40B4-BE49-F238E27FC236}">
                    <a16:creationId xmlns:a16="http://schemas.microsoft.com/office/drawing/2014/main" id="{2B621A21-2DD2-6945-BBA5-BD49038381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6550" y="3206428"/>
                <a:ext cx="753733" cy="570811"/>
              </a:xfrm>
              <a:prstGeom prst="roundRect">
                <a:avLst>
                  <a:gd name="adj" fmla="val 16667"/>
                </a:avLst>
              </a:prstGeom>
              <a:blipFill>
                <a:blip r:embed="rId3"/>
                <a:stretch>
                  <a:fillRect b="-5319"/>
                </a:stretch>
              </a:blipFill>
              <a:ln w="9525" cap="flat" cmpd="sng">
                <a:noFill/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TextBox 61">
            <a:extLst>
              <a:ext uri="{FF2B5EF4-FFF2-40B4-BE49-F238E27FC236}">
                <a16:creationId xmlns:a16="http://schemas.microsoft.com/office/drawing/2014/main" id="{E6C7F6BE-7FAA-4844-B67A-1C29CE174135}"/>
              </a:ext>
            </a:extLst>
          </p:cNvPr>
          <p:cNvSpPr txBox="1"/>
          <p:nvPr/>
        </p:nvSpPr>
        <p:spPr>
          <a:xfrm>
            <a:off x="1823755" y="2865658"/>
            <a:ext cx="9829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inquisitor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Google Shape;145;p22">
                <a:extLst>
                  <a:ext uri="{FF2B5EF4-FFF2-40B4-BE49-F238E27FC236}">
                    <a16:creationId xmlns:a16="http://schemas.microsoft.com/office/drawing/2014/main" id="{C2748C37-2FF5-8A47-8621-9FF98473462F}"/>
                  </a:ext>
                </a:extLst>
              </p:cNvPr>
              <p:cNvSpPr/>
              <p:nvPr/>
            </p:nvSpPr>
            <p:spPr>
              <a:xfrm>
                <a:off x="8682004" y="3866338"/>
                <a:ext cx="753732" cy="629314"/>
              </a:xfrm>
              <a:prstGeom prst="roundRect">
                <a:avLst>
                  <a:gd name="adj" fmla="val 16667"/>
                </a:avLst>
              </a:prstGeom>
              <a:solidFill>
                <a:srgbClr val="E1E0FF"/>
              </a:solidFill>
              <a:ln w="9525" cap="flat" cmpd="sng">
                <a:noFill/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80" tIns="121900" rIns="91440" bIns="121900" anchor="ctr" anchorCtr="0">
                <a:noAutofit/>
              </a:bodyPr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4000" dirty="0" smtClean="0"/>
                        <m:t>🤖</m:t>
                      </m:r>
                    </m:oMath>
                  </m:oMathPara>
                </a14:m>
                <a:endParaRPr sz="4000" baseline="-25000" dirty="0">
                  <a:latin typeface="Calibri" panose="020F0502020204030204" pitchFamily="34" charset="0"/>
                  <a:ea typeface="Lato"/>
                  <a:cs typeface="Calibri" panose="020F0502020204030204" pitchFamily="34" charset="0"/>
                  <a:sym typeface="Lato"/>
                </a:endParaRPr>
              </a:p>
            </p:txBody>
          </p:sp>
        </mc:Choice>
        <mc:Fallback xmlns="">
          <p:sp>
            <p:nvSpPr>
              <p:cNvPr id="73" name="Google Shape;145;p22">
                <a:extLst>
                  <a:ext uri="{FF2B5EF4-FFF2-40B4-BE49-F238E27FC236}">
                    <a16:creationId xmlns:a16="http://schemas.microsoft.com/office/drawing/2014/main" id="{C2748C37-2FF5-8A47-8621-9FF9847346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2004" y="3866338"/>
                <a:ext cx="753732" cy="629314"/>
              </a:xfrm>
              <a:prstGeom prst="roundRect">
                <a:avLst>
                  <a:gd name="adj" fmla="val 16667"/>
                </a:avLst>
              </a:prstGeom>
              <a:blipFill>
                <a:blip r:embed="rId4"/>
                <a:stretch>
                  <a:fillRect b="-971"/>
                </a:stretch>
              </a:blipFill>
              <a:ln w="9525" cap="flat" cmpd="sng">
                <a:noFill/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TextBox 73">
            <a:extLst>
              <a:ext uri="{FF2B5EF4-FFF2-40B4-BE49-F238E27FC236}">
                <a16:creationId xmlns:a16="http://schemas.microsoft.com/office/drawing/2014/main" id="{6EFAE877-3587-C845-81CE-49FE24CA6CDD}"/>
              </a:ext>
            </a:extLst>
          </p:cNvPr>
          <p:cNvSpPr txBox="1"/>
          <p:nvPr/>
        </p:nvSpPr>
        <p:spPr>
          <a:xfrm>
            <a:off x="8727762" y="3555455"/>
            <a:ext cx="6912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solver</a:t>
            </a:r>
          </a:p>
        </p:txBody>
      </p:sp>
      <p:sp>
        <p:nvSpPr>
          <p:cNvPr id="75" name="Google Shape;149;p22">
            <a:extLst>
              <a:ext uri="{FF2B5EF4-FFF2-40B4-BE49-F238E27FC236}">
                <a16:creationId xmlns:a16="http://schemas.microsoft.com/office/drawing/2014/main" id="{8BB8AD90-9B0B-3342-B661-69372BEB4142}"/>
              </a:ext>
            </a:extLst>
          </p:cNvPr>
          <p:cNvSpPr txBox="1"/>
          <p:nvPr/>
        </p:nvSpPr>
        <p:spPr>
          <a:xfrm>
            <a:off x="6119626" y="4031371"/>
            <a:ext cx="2039151" cy="306467"/>
          </a:xfrm>
          <a:prstGeom prst="roundRect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" i="1" dirty="0">
                <a:latin typeface="Calibri" panose="020F0502020204030204" pitchFamily="34" charset="0"/>
                <a:ea typeface="Lato"/>
                <a:cs typeface="Calibri" panose="020F0502020204030204" pitchFamily="34" charset="0"/>
                <a:sym typeface="Lato"/>
              </a:rPr>
              <a:t>“Raymond S. </a:t>
            </a:r>
            <a:r>
              <a:rPr lang="en" i="1" dirty="0" err="1">
                <a:latin typeface="Calibri" panose="020F0502020204030204" pitchFamily="34" charset="0"/>
                <a:ea typeface="Lato"/>
                <a:cs typeface="Calibri" panose="020F0502020204030204" pitchFamily="34" charset="0"/>
                <a:sym typeface="Lato"/>
              </a:rPr>
              <a:t>Persi</a:t>
            </a:r>
            <a:r>
              <a:rPr lang="en" i="1" dirty="0">
                <a:latin typeface="Calibri" panose="020F0502020204030204" pitchFamily="34" charset="0"/>
                <a:ea typeface="Lato"/>
                <a:cs typeface="Calibri" panose="020F0502020204030204" pitchFamily="34" charset="0"/>
                <a:sym typeface="Lato"/>
              </a:rPr>
              <a:t>”</a:t>
            </a:r>
            <a:endParaRPr i="1" dirty="0">
              <a:latin typeface="Calibri" panose="020F0502020204030204" pitchFamily="34" charset="0"/>
              <a:ea typeface="Lato"/>
              <a:cs typeface="Calibri" panose="020F0502020204030204" pitchFamily="34" charset="0"/>
              <a:sym typeface="Lato"/>
            </a:endParaRPr>
          </a:p>
        </p:txBody>
      </p:sp>
      <p:cxnSp>
        <p:nvCxnSpPr>
          <p:cNvPr id="76" name="Elbow Connector 75">
            <a:extLst>
              <a:ext uri="{FF2B5EF4-FFF2-40B4-BE49-F238E27FC236}">
                <a16:creationId xmlns:a16="http://schemas.microsoft.com/office/drawing/2014/main" id="{B54B0349-9BEE-C74C-B5F2-FC378B4EBE20}"/>
              </a:ext>
            </a:extLst>
          </p:cNvPr>
          <p:cNvCxnSpPr>
            <a:cxnSpLocks/>
            <a:stCxn id="73" idx="1"/>
            <a:endCxn id="75" idx="3"/>
          </p:cNvCxnSpPr>
          <p:nvPr/>
        </p:nvCxnSpPr>
        <p:spPr>
          <a:xfrm rot="10800000" flipV="1">
            <a:off x="8158778" y="4180995"/>
            <a:ext cx="523227" cy="3610"/>
          </a:xfrm>
          <a:prstGeom prst="bentConnector3">
            <a:avLst>
              <a:gd name="adj1" fmla="val 50000"/>
            </a:avLst>
          </a:prstGeom>
          <a:ln w="34925">
            <a:solidFill>
              <a:srgbClr val="6666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Rounded Rectangle 83">
            <a:extLst>
              <a:ext uri="{FF2B5EF4-FFF2-40B4-BE49-F238E27FC236}">
                <a16:creationId xmlns:a16="http://schemas.microsoft.com/office/drawing/2014/main" id="{8BF4D803-DA9E-8741-991A-F48171A76AD4}"/>
              </a:ext>
            </a:extLst>
          </p:cNvPr>
          <p:cNvSpPr/>
          <p:nvPr/>
        </p:nvSpPr>
        <p:spPr>
          <a:xfrm>
            <a:off x="3265924" y="4696883"/>
            <a:ext cx="4683269" cy="306467"/>
          </a:xfrm>
          <a:prstGeom prst="roundRect">
            <a:avLst/>
          </a:prstGeom>
          <a:solidFill>
            <a:srgbClr val="E1E0FF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tIns="0" rIns="0" bIns="0">
            <a:spAutoFit/>
          </a:bodyPr>
          <a:lstStyle/>
          <a:p>
            <a:pPr algn="ctr"/>
            <a:r>
              <a:rPr lang="en-US" i="1" dirty="0"/>
              <a:t>“Who is the nationality of Raymond S. </a:t>
            </a:r>
            <a:r>
              <a:rPr lang="en-US" i="1" dirty="0" err="1"/>
              <a:t>Persi</a:t>
            </a:r>
            <a:r>
              <a:rPr lang="en-US" i="1" dirty="0"/>
              <a:t>?”</a:t>
            </a:r>
          </a:p>
        </p:txBody>
      </p:sp>
      <p:sp>
        <p:nvSpPr>
          <p:cNvPr id="86" name="Google Shape;711;p72">
            <a:extLst>
              <a:ext uri="{FF2B5EF4-FFF2-40B4-BE49-F238E27FC236}">
                <a16:creationId xmlns:a16="http://schemas.microsoft.com/office/drawing/2014/main" id="{0882AE3C-366B-1647-AD28-F580E5DB66EB}"/>
              </a:ext>
            </a:extLst>
          </p:cNvPr>
          <p:cNvSpPr txBox="1"/>
          <p:nvPr/>
        </p:nvSpPr>
        <p:spPr>
          <a:xfrm>
            <a:off x="3352656" y="4339371"/>
            <a:ext cx="165034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solidFill>
                  <a:srgbClr val="7030A0"/>
                </a:solidFill>
                <a:latin typeface="Lato"/>
                <a:ea typeface="Lato"/>
                <a:cs typeface="Lato"/>
                <a:sym typeface="Lato"/>
              </a:rPr>
              <a:t>simple question</a:t>
            </a:r>
            <a:endParaRPr sz="1400" i="1" dirty="0">
              <a:solidFill>
                <a:srgbClr val="7030A0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09" name="Elbow Connector 108">
            <a:extLst>
              <a:ext uri="{FF2B5EF4-FFF2-40B4-BE49-F238E27FC236}">
                <a16:creationId xmlns:a16="http://schemas.microsoft.com/office/drawing/2014/main" id="{A815A4E6-BCC7-2E4B-8873-32165467C093}"/>
              </a:ext>
            </a:extLst>
          </p:cNvPr>
          <p:cNvCxnSpPr>
            <a:cxnSpLocks/>
            <a:stCxn id="110" idx="3"/>
          </p:cNvCxnSpPr>
          <p:nvPr/>
        </p:nvCxnSpPr>
        <p:spPr>
          <a:xfrm>
            <a:off x="2650283" y="4837232"/>
            <a:ext cx="637860" cy="1348"/>
          </a:xfrm>
          <a:prstGeom prst="bentConnector3">
            <a:avLst>
              <a:gd name="adj1" fmla="val 50000"/>
            </a:avLst>
          </a:prstGeom>
          <a:ln w="34925">
            <a:solidFill>
              <a:srgbClr val="6666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Google Shape;145;p22">
                <a:extLst>
                  <a:ext uri="{FF2B5EF4-FFF2-40B4-BE49-F238E27FC236}">
                    <a16:creationId xmlns:a16="http://schemas.microsoft.com/office/drawing/2014/main" id="{8B62626C-64F7-9F4B-B480-948E73869147}"/>
                  </a:ext>
                </a:extLst>
              </p:cNvPr>
              <p:cNvSpPr/>
              <p:nvPr/>
            </p:nvSpPr>
            <p:spPr>
              <a:xfrm>
                <a:off x="1896550" y="4551826"/>
                <a:ext cx="753733" cy="570811"/>
              </a:xfrm>
              <a:prstGeom prst="roundRect">
                <a:avLst>
                  <a:gd name="adj" fmla="val 16667"/>
                </a:avLst>
              </a:prstGeom>
              <a:solidFill>
                <a:schemeClr val="accent5">
                  <a:lumMod val="20000"/>
                  <a:lumOff val="80000"/>
                </a:schemeClr>
              </a:solidFill>
              <a:ln w="9525" cap="flat" cmpd="sng">
                <a:noFill/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80" tIns="121900" rIns="91440" bIns="121900" anchor="ctr" anchorCtr="0">
                <a:noAutofit/>
              </a:bodyPr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4000" dirty="0"/>
                        <m:t>🤖</m:t>
                      </m:r>
                    </m:oMath>
                  </m:oMathPara>
                </a14:m>
                <a:endParaRPr sz="4000" baseline="-25000" dirty="0">
                  <a:latin typeface="Calibri" panose="020F0502020204030204" pitchFamily="34" charset="0"/>
                  <a:ea typeface="Lato"/>
                  <a:cs typeface="Calibri" panose="020F0502020204030204" pitchFamily="34" charset="0"/>
                  <a:sym typeface="Lato"/>
                </a:endParaRPr>
              </a:p>
            </p:txBody>
          </p:sp>
        </mc:Choice>
        <mc:Fallback xmlns="">
          <p:sp>
            <p:nvSpPr>
              <p:cNvPr id="110" name="Google Shape;145;p22">
                <a:extLst>
                  <a:ext uri="{FF2B5EF4-FFF2-40B4-BE49-F238E27FC236}">
                    <a16:creationId xmlns:a16="http://schemas.microsoft.com/office/drawing/2014/main" id="{8B62626C-64F7-9F4B-B480-948E738691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6550" y="4551826"/>
                <a:ext cx="753733" cy="570811"/>
              </a:xfrm>
              <a:prstGeom prst="roundRect">
                <a:avLst>
                  <a:gd name="adj" fmla="val 16667"/>
                </a:avLst>
              </a:prstGeom>
              <a:blipFill>
                <a:blip r:embed="rId5"/>
                <a:stretch>
                  <a:fillRect b="-6452"/>
                </a:stretch>
              </a:blipFill>
              <a:ln w="9525" cap="flat" cmpd="sng">
                <a:noFill/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1" name="TextBox 110">
            <a:extLst>
              <a:ext uri="{FF2B5EF4-FFF2-40B4-BE49-F238E27FC236}">
                <a16:creationId xmlns:a16="http://schemas.microsoft.com/office/drawing/2014/main" id="{96BDDC7D-674D-0648-B3E1-7C0D39E9AC40}"/>
              </a:ext>
            </a:extLst>
          </p:cNvPr>
          <p:cNvSpPr txBox="1"/>
          <p:nvPr/>
        </p:nvSpPr>
        <p:spPr>
          <a:xfrm>
            <a:off x="1823755" y="4211056"/>
            <a:ext cx="9829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inquisitor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Google Shape;145;p22">
                <a:extLst>
                  <a:ext uri="{FF2B5EF4-FFF2-40B4-BE49-F238E27FC236}">
                    <a16:creationId xmlns:a16="http://schemas.microsoft.com/office/drawing/2014/main" id="{493F8E05-A1EB-4F41-9825-01D9E5776660}"/>
                  </a:ext>
                </a:extLst>
              </p:cNvPr>
              <p:cNvSpPr/>
              <p:nvPr/>
            </p:nvSpPr>
            <p:spPr>
              <a:xfrm>
                <a:off x="8678272" y="5238052"/>
                <a:ext cx="753732" cy="629314"/>
              </a:xfrm>
              <a:prstGeom prst="roundRect">
                <a:avLst>
                  <a:gd name="adj" fmla="val 16667"/>
                </a:avLst>
              </a:prstGeom>
              <a:solidFill>
                <a:srgbClr val="E1E0FF"/>
              </a:solidFill>
              <a:ln w="9525" cap="flat" cmpd="sng">
                <a:noFill/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80" tIns="121900" rIns="91440" bIns="121900" anchor="ctr" anchorCtr="0">
                <a:noAutofit/>
              </a:bodyPr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4000" dirty="0" smtClean="0"/>
                        <m:t>🤖</m:t>
                      </m:r>
                    </m:oMath>
                  </m:oMathPara>
                </a14:m>
                <a:endParaRPr sz="4000" baseline="-25000" dirty="0">
                  <a:latin typeface="Calibri" panose="020F0502020204030204" pitchFamily="34" charset="0"/>
                  <a:ea typeface="Lato"/>
                  <a:cs typeface="Calibri" panose="020F0502020204030204" pitchFamily="34" charset="0"/>
                  <a:sym typeface="Lato"/>
                </a:endParaRPr>
              </a:p>
            </p:txBody>
          </p:sp>
        </mc:Choice>
        <mc:Fallback xmlns="">
          <p:sp>
            <p:nvSpPr>
              <p:cNvPr id="112" name="Google Shape;145;p22">
                <a:extLst>
                  <a:ext uri="{FF2B5EF4-FFF2-40B4-BE49-F238E27FC236}">
                    <a16:creationId xmlns:a16="http://schemas.microsoft.com/office/drawing/2014/main" id="{493F8E05-A1EB-4F41-9825-01D9E577666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8272" y="5238052"/>
                <a:ext cx="753732" cy="629314"/>
              </a:xfrm>
              <a:prstGeom prst="roundRect">
                <a:avLst>
                  <a:gd name="adj" fmla="val 16667"/>
                </a:avLst>
              </a:prstGeom>
              <a:blipFill>
                <a:blip r:embed="rId6"/>
                <a:stretch>
                  <a:fillRect b="-971"/>
                </a:stretch>
              </a:blipFill>
              <a:ln w="9525" cap="flat" cmpd="sng">
                <a:noFill/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3" name="TextBox 112">
            <a:extLst>
              <a:ext uri="{FF2B5EF4-FFF2-40B4-BE49-F238E27FC236}">
                <a16:creationId xmlns:a16="http://schemas.microsoft.com/office/drawing/2014/main" id="{0689E09F-2BD5-4448-B8AF-A209E0A46C6E}"/>
              </a:ext>
            </a:extLst>
          </p:cNvPr>
          <p:cNvSpPr txBox="1"/>
          <p:nvPr/>
        </p:nvSpPr>
        <p:spPr>
          <a:xfrm>
            <a:off x="8725215" y="4945243"/>
            <a:ext cx="6912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solver</a:t>
            </a:r>
          </a:p>
        </p:txBody>
      </p:sp>
      <p:cxnSp>
        <p:nvCxnSpPr>
          <p:cNvPr id="115" name="Elbow Connector 114">
            <a:extLst>
              <a:ext uri="{FF2B5EF4-FFF2-40B4-BE49-F238E27FC236}">
                <a16:creationId xmlns:a16="http://schemas.microsoft.com/office/drawing/2014/main" id="{DC9327AD-DD60-6149-917F-EEA7E7066605}"/>
              </a:ext>
            </a:extLst>
          </p:cNvPr>
          <p:cNvCxnSpPr>
            <a:cxnSpLocks/>
            <a:stCxn id="112" idx="1"/>
          </p:cNvCxnSpPr>
          <p:nvPr/>
        </p:nvCxnSpPr>
        <p:spPr>
          <a:xfrm rot="10800000" flipV="1">
            <a:off x="8155046" y="5552709"/>
            <a:ext cx="523227" cy="3610"/>
          </a:xfrm>
          <a:prstGeom prst="bentConnector3">
            <a:avLst>
              <a:gd name="adj1" fmla="val 50000"/>
            </a:avLst>
          </a:prstGeom>
          <a:ln w="34925">
            <a:solidFill>
              <a:srgbClr val="6666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Google Shape;149;p22">
            <a:extLst>
              <a:ext uri="{FF2B5EF4-FFF2-40B4-BE49-F238E27FC236}">
                <a16:creationId xmlns:a16="http://schemas.microsoft.com/office/drawing/2014/main" id="{5E7ABCBD-1F6D-E242-B5ED-C18AD6851FC3}"/>
              </a:ext>
            </a:extLst>
          </p:cNvPr>
          <p:cNvSpPr txBox="1"/>
          <p:nvPr/>
        </p:nvSpPr>
        <p:spPr>
          <a:xfrm>
            <a:off x="6115894" y="5388038"/>
            <a:ext cx="2039151" cy="306467"/>
          </a:xfrm>
          <a:prstGeom prst="roundRect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" i="1" dirty="0">
                <a:latin typeface="Calibri" panose="020F0502020204030204" pitchFamily="34" charset="0"/>
                <a:ea typeface="Lato"/>
                <a:cs typeface="Calibri" panose="020F0502020204030204" pitchFamily="34" charset="0"/>
                <a:sym typeface="Lato"/>
              </a:rPr>
              <a:t>“American”</a:t>
            </a:r>
            <a:endParaRPr i="1" dirty="0">
              <a:latin typeface="Calibri" panose="020F0502020204030204" pitchFamily="34" charset="0"/>
              <a:ea typeface="Lato"/>
              <a:cs typeface="Calibri" panose="020F0502020204030204" pitchFamily="34" charset="0"/>
              <a:sym typeface="Lato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D6D2ACA-57BB-5641-AE6F-38B09F21842B}"/>
              </a:ext>
            </a:extLst>
          </p:cNvPr>
          <p:cNvSpPr/>
          <p:nvPr/>
        </p:nvSpPr>
        <p:spPr>
          <a:xfrm>
            <a:off x="5777026" y="5510979"/>
            <a:ext cx="172916" cy="16568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A3D529F4-E84A-63E8-045F-B9AE6C0D01AC}"/>
              </a:ext>
            </a:extLst>
          </p:cNvPr>
          <p:cNvSpPr txBox="1">
            <a:spLocks/>
          </p:cNvSpPr>
          <p:nvPr/>
        </p:nvSpPr>
        <p:spPr bwMode="auto">
          <a:xfrm>
            <a:off x="838199" y="290984"/>
            <a:ext cx="11471031" cy="960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orbel" panose="020B050302020402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orbel" panose="020B050302020402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orbel" panose="020B050302020402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orbel" panose="020B050302020402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orbel" panose="020B050302020402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orbel" panose="020B050302020402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orbel" panose="020B050302020402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orbel" panose="020B0503020204020204" pitchFamily="34" charset="0"/>
              </a:defRPr>
            </a:lvl9pPr>
          </a:lstStyle>
          <a:p>
            <a:r>
              <a:rPr lang="en-US" dirty="0"/>
              <a:t>Complex Problem Solving As Communication </a:t>
            </a:r>
          </a:p>
        </p:txBody>
      </p:sp>
    </p:spTree>
    <p:extLst>
      <p:ext uri="{BB962C8B-B14F-4D97-AF65-F5344CB8AC3E}">
        <p14:creationId xmlns:p14="http://schemas.microsoft.com/office/powerpoint/2010/main" val="3170884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2" grpId="0" animBg="1"/>
      <p:bldP spid="32" grpId="0" animBg="1"/>
      <p:bldP spid="38" grpId="0" animBg="1"/>
      <p:bldP spid="58" grpId="0"/>
      <p:bldP spid="59" grpId="0"/>
      <p:bldP spid="61" grpId="0" animBg="1"/>
      <p:bldP spid="62" grpId="0"/>
      <p:bldP spid="73" grpId="0" animBg="1"/>
      <p:bldP spid="74" grpId="0"/>
      <p:bldP spid="75" grpId="0" animBg="1"/>
      <p:bldP spid="84" grpId="0" animBg="1"/>
      <p:bldP spid="86" grpId="0"/>
      <p:bldP spid="110" grpId="0" animBg="1"/>
      <p:bldP spid="111" grpId="0"/>
      <p:bldP spid="112" grpId="0" animBg="1"/>
      <p:bldP spid="113" grpId="0"/>
      <p:bldP spid="116" grpId="0" animBg="1"/>
      <p:bldP spid="29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Content Placeholder 5">
            <a:extLst>
              <a:ext uri="{FF2B5EF4-FFF2-40B4-BE49-F238E27FC236}">
                <a16:creationId xmlns:a16="http://schemas.microsoft.com/office/drawing/2014/main" id="{48A30C95-3ECE-5A4C-BE5B-6781181904EA}"/>
              </a:ext>
            </a:extLst>
          </p:cNvPr>
          <p:cNvSpPr txBox="1">
            <a:spLocks/>
          </p:cNvSpPr>
          <p:nvPr/>
        </p:nvSpPr>
        <p:spPr bwMode="auto">
          <a:xfrm>
            <a:off x="733893" y="1642174"/>
            <a:ext cx="10724213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2AC7508-B73A-4A42-B5CB-465556721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Setup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E5F7F3-87BD-B44D-85CD-02CED1F529C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F29B56BB-DD46-2742-8E50-955635879B18}"/>
              </a:ext>
            </a:extLst>
          </p:cNvPr>
          <p:cNvSpPr/>
          <p:nvPr/>
        </p:nvSpPr>
        <p:spPr>
          <a:xfrm>
            <a:off x="2217762" y="2880045"/>
            <a:ext cx="6608869" cy="340519"/>
          </a:xfrm>
          <a:prstGeom prst="roundRect">
            <a:avLst/>
          </a:prstGeom>
          <a:solidFill>
            <a:srgbClr val="A62657">
              <a:alpha val="38431"/>
            </a:srgb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tIns="0" rIns="0" bIns="0">
            <a:spAutoFit/>
          </a:bodyPr>
          <a:lstStyle/>
          <a:p>
            <a:pPr algn="ctr"/>
            <a:r>
              <a:rPr lang="en-US" sz="2000" i="1" dirty="0"/>
              <a:t>“What is the nationality of the Simpsons director?”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059C5F4B-4217-2C4A-9197-0C58CA86292F}"/>
              </a:ext>
            </a:extLst>
          </p:cNvPr>
          <p:cNvSpPr/>
          <p:nvPr/>
        </p:nvSpPr>
        <p:spPr>
          <a:xfrm>
            <a:off x="3033313" y="3804638"/>
            <a:ext cx="4683269" cy="306467"/>
          </a:xfrm>
          <a:prstGeom prst="roundRect">
            <a:avLst/>
          </a:prstGeom>
          <a:solidFill>
            <a:srgbClr val="E1E0FF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tIns="0" rIns="0" bIns="0">
            <a:spAutoFit/>
          </a:bodyPr>
          <a:lstStyle/>
          <a:p>
            <a:pPr algn="ctr"/>
            <a:r>
              <a:rPr lang="en-US" i="1" dirty="0"/>
              <a:t>“Who is the director of the Simpsons?”</a:t>
            </a:r>
          </a:p>
        </p:txBody>
      </p:sp>
      <p:cxnSp>
        <p:nvCxnSpPr>
          <p:cNvPr id="39" name="Elbow Connector 38">
            <a:extLst>
              <a:ext uri="{FF2B5EF4-FFF2-40B4-BE49-F238E27FC236}">
                <a16:creationId xmlns:a16="http://schemas.microsoft.com/office/drawing/2014/main" id="{40D283F2-A2B8-C841-B404-A7073C2B5EB7}"/>
              </a:ext>
            </a:extLst>
          </p:cNvPr>
          <p:cNvCxnSpPr>
            <a:cxnSpLocks/>
          </p:cNvCxnSpPr>
          <p:nvPr/>
        </p:nvCxnSpPr>
        <p:spPr>
          <a:xfrm>
            <a:off x="2395453" y="3991249"/>
            <a:ext cx="637860" cy="1348"/>
          </a:xfrm>
          <a:prstGeom prst="bentConnector3">
            <a:avLst>
              <a:gd name="adj1" fmla="val 50000"/>
            </a:avLst>
          </a:prstGeom>
          <a:ln w="34925">
            <a:solidFill>
              <a:srgbClr val="6666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Google Shape;711;p72">
            <a:extLst>
              <a:ext uri="{FF2B5EF4-FFF2-40B4-BE49-F238E27FC236}">
                <a16:creationId xmlns:a16="http://schemas.microsoft.com/office/drawing/2014/main" id="{D6B5F2C3-495D-BC4A-8D5E-0A7481AAD9B0}"/>
              </a:ext>
            </a:extLst>
          </p:cNvPr>
          <p:cNvSpPr txBox="1"/>
          <p:nvPr/>
        </p:nvSpPr>
        <p:spPr>
          <a:xfrm>
            <a:off x="2470658" y="2516736"/>
            <a:ext cx="165034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solidFill>
                  <a:srgbClr val="980000"/>
                </a:solidFill>
                <a:latin typeface="Lato"/>
                <a:ea typeface="Lato"/>
                <a:cs typeface="Lato"/>
                <a:sym typeface="Lato"/>
              </a:rPr>
              <a:t>complex question</a:t>
            </a:r>
            <a:endParaRPr sz="1400" i="1" dirty="0">
              <a:solidFill>
                <a:srgbClr val="98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9" name="Google Shape;711;p72">
            <a:extLst>
              <a:ext uri="{FF2B5EF4-FFF2-40B4-BE49-F238E27FC236}">
                <a16:creationId xmlns:a16="http://schemas.microsoft.com/office/drawing/2014/main" id="{4025476F-7599-C040-AD52-E5D32C209F49}"/>
              </a:ext>
            </a:extLst>
          </p:cNvPr>
          <p:cNvSpPr txBox="1"/>
          <p:nvPr/>
        </p:nvSpPr>
        <p:spPr>
          <a:xfrm>
            <a:off x="3038808" y="3464849"/>
            <a:ext cx="165034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solidFill>
                  <a:srgbClr val="7030A0"/>
                </a:solidFill>
                <a:latin typeface="Lato"/>
                <a:ea typeface="Lato"/>
                <a:cs typeface="Lato"/>
                <a:sym typeface="Lato"/>
              </a:rPr>
              <a:t>simple question</a:t>
            </a:r>
            <a:endParaRPr sz="1400" i="1" dirty="0">
              <a:solidFill>
                <a:srgbClr val="7030A0"/>
              </a:solidFill>
              <a:latin typeface="Lato"/>
              <a:ea typeface="Lato"/>
              <a:cs typeface="Lato"/>
              <a:sym typeface="Lato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Google Shape;145;p22">
                <a:extLst>
                  <a:ext uri="{FF2B5EF4-FFF2-40B4-BE49-F238E27FC236}">
                    <a16:creationId xmlns:a16="http://schemas.microsoft.com/office/drawing/2014/main" id="{2B621A21-2DD2-6945-BBA5-BD49038381EF}"/>
                  </a:ext>
                </a:extLst>
              </p:cNvPr>
              <p:cNvSpPr/>
              <p:nvPr/>
            </p:nvSpPr>
            <p:spPr>
              <a:xfrm>
                <a:off x="1641720" y="3671118"/>
                <a:ext cx="753733" cy="570811"/>
              </a:xfrm>
              <a:prstGeom prst="roundRect">
                <a:avLst>
                  <a:gd name="adj" fmla="val 16667"/>
                </a:avLst>
              </a:prstGeom>
              <a:solidFill>
                <a:schemeClr val="accent5">
                  <a:lumMod val="20000"/>
                  <a:lumOff val="80000"/>
                </a:schemeClr>
              </a:solidFill>
              <a:ln w="9525" cap="flat" cmpd="sng">
                <a:noFill/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80" tIns="121900" rIns="91440" bIns="121900" anchor="ctr" anchorCtr="0">
                <a:noAutofit/>
              </a:bodyPr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4000" dirty="0"/>
                        <m:t>🤖</m:t>
                      </m:r>
                    </m:oMath>
                  </m:oMathPara>
                </a14:m>
                <a:endParaRPr sz="4000" baseline="-25000" dirty="0">
                  <a:latin typeface="Calibri" panose="020F0502020204030204" pitchFamily="34" charset="0"/>
                  <a:ea typeface="Lato"/>
                  <a:cs typeface="Calibri" panose="020F0502020204030204" pitchFamily="34" charset="0"/>
                  <a:sym typeface="Lato"/>
                </a:endParaRPr>
              </a:p>
            </p:txBody>
          </p:sp>
        </mc:Choice>
        <mc:Fallback xmlns="">
          <p:sp>
            <p:nvSpPr>
              <p:cNvPr id="61" name="Google Shape;145;p22">
                <a:extLst>
                  <a:ext uri="{FF2B5EF4-FFF2-40B4-BE49-F238E27FC236}">
                    <a16:creationId xmlns:a16="http://schemas.microsoft.com/office/drawing/2014/main" id="{2B621A21-2DD2-6945-BBA5-BD49038381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1720" y="3671118"/>
                <a:ext cx="753733" cy="570811"/>
              </a:xfrm>
              <a:prstGeom prst="roundRect">
                <a:avLst>
                  <a:gd name="adj" fmla="val 16667"/>
                </a:avLst>
              </a:prstGeom>
              <a:blipFill>
                <a:blip r:embed="rId3"/>
                <a:stretch>
                  <a:fillRect b="-6383"/>
                </a:stretch>
              </a:blipFill>
              <a:ln w="9525" cap="flat" cmpd="sng">
                <a:noFill/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TextBox 61">
            <a:extLst>
              <a:ext uri="{FF2B5EF4-FFF2-40B4-BE49-F238E27FC236}">
                <a16:creationId xmlns:a16="http://schemas.microsoft.com/office/drawing/2014/main" id="{E6C7F6BE-7FAA-4844-B67A-1C29CE174135}"/>
              </a:ext>
            </a:extLst>
          </p:cNvPr>
          <p:cNvSpPr txBox="1"/>
          <p:nvPr/>
        </p:nvSpPr>
        <p:spPr>
          <a:xfrm>
            <a:off x="1568925" y="3330348"/>
            <a:ext cx="9829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inquisitor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Google Shape;145;p22">
                <a:extLst>
                  <a:ext uri="{FF2B5EF4-FFF2-40B4-BE49-F238E27FC236}">
                    <a16:creationId xmlns:a16="http://schemas.microsoft.com/office/drawing/2014/main" id="{C2748C37-2FF5-8A47-8621-9FF98473462F}"/>
                  </a:ext>
                </a:extLst>
              </p:cNvPr>
              <p:cNvSpPr/>
              <p:nvPr/>
            </p:nvSpPr>
            <p:spPr>
              <a:xfrm>
                <a:off x="8427174" y="4331028"/>
                <a:ext cx="753732" cy="629314"/>
              </a:xfrm>
              <a:prstGeom prst="roundRect">
                <a:avLst>
                  <a:gd name="adj" fmla="val 16667"/>
                </a:avLst>
              </a:prstGeom>
              <a:solidFill>
                <a:srgbClr val="E1E0FF"/>
              </a:solidFill>
              <a:ln w="9525" cap="flat" cmpd="sng">
                <a:noFill/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80" tIns="121900" rIns="91440" bIns="121900" anchor="ctr" anchorCtr="0">
                <a:noAutofit/>
              </a:bodyPr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4000" dirty="0" smtClean="0"/>
                        <m:t>🤖</m:t>
                      </m:r>
                    </m:oMath>
                  </m:oMathPara>
                </a14:m>
                <a:endParaRPr sz="4000" baseline="-25000" dirty="0">
                  <a:latin typeface="Calibri" panose="020F0502020204030204" pitchFamily="34" charset="0"/>
                  <a:ea typeface="Lato"/>
                  <a:cs typeface="Calibri" panose="020F0502020204030204" pitchFamily="34" charset="0"/>
                  <a:sym typeface="Lato"/>
                </a:endParaRPr>
              </a:p>
            </p:txBody>
          </p:sp>
        </mc:Choice>
        <mc:Fallback xmlns="">
          <p:sp>
            <p:nvSpPr>
              <p:cNvPr id="73" name="Google Shape;145;p22">
                <a:extLst>
                  <a:ext uri="{FF2B5EF4-FFF2-40B4-BE49-F238E27FC236}">
                    <a16:creationId xmlns:a16="http://schemas.microsoft.com/office/drawing/2014/main" id="{C2748C37-2FF5-8A47-8621-9FF9847346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7174" y="4331028"/>
                <a:ext cx="753732" cy="629314"/>
              </a:xfrm>
              <a:prstGeom prst="roundRect">
                <a:avLst>
                  <a:gd name="adj" fmla="val 16667"/>
                </a:avLst>
              </a:prstGeom>
              <a:blipFill>
                <a:blip r:embed="rId4"/>
                <a:stretch>
                  <a:fillRect b="-962"/>
                </a:stretch>
              </a:blipFill>
              <a:ln w="9525" cap="flat" cmpd="sng">
                <a:noFill/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TextBox 73">
            <a:extLst>
              <a:ext uri="{FF2B5EF4-FFF2-40B4-BE49-F238E27FC236}">
                <a16:creationId xmlns:a16="http://schemas.microsoft.com/office/drawing/2014/main" id="{6EFAE877-3587-C845-81CE-49FE24CA6CDD}"/>
              </a:ext>
            </a:extLst>
          </p:cNvPr>
          <p:cNvSpPr txBox="1"/>
          <p:nvPr/>
        </p:nvSpPr>
        <p:spPr>
          <a:xfrm>
            <a:off x="8475630" y="4038219"/>
            <a:ext cx="6912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solver</a:t>
            </a:r>
          </a:p>
        </p:txBody>
      </p:sp>
      <p:sp>
        <p:nvSpPr>
          <p:cNvPr id="75" name="Google Shape;149;p22">
            <a:extLst>
              <a:ext uri="{FF2B5EF4-FFF2-40B4-BE49-F238E27FC236}">
                <a16:creationId xmlns:a16="http://schemas.microsoft.com/office/drawing/2014/main" id="{8BB8AD90-9B0B-3342-B661-69372BEB4142}"/>
              </a:ext>
            </a:extLst>
          </p:cNvPr>
          <p:cNvSpPr txBox="1"/>
          <p:nvPr/>
        </p:nvSpPr>
        <p:spPr>
          <a:xfrm>
            <a:off x="5864796" y="4496061"/>
            <a:ext cx="2039151" cy="306467"/>
          </a:xfrm>
          <a:prstGeom prst="roundRect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" i="1" dirty="0">
                <a:latin typeface="Calibri" panose="020F0502020204030204" pitchFamily="34" charset="0"/>
                <a:ea typeface="Lato"/>
                <a:cs typeface="Calibri" panose="020F0502020204030204" pitchFamily="34" charset="0"/>
                <a:sym typeface="Lato"/>
              </a:rPr>
              <a:t>“Raymond S. </a:t>
            </a:r>
            <a:r>
              <a:rPr lang="en" i="1" dirty="0" err="1">
                <a:latin typeface="Calibri" panose="020F0502020204030204" pitchFamily="34" charset="0"/>
                <a:ea typeface="Lato"/>
                <a:cs typeface="Calibri" panose="020F0502020204030204" pitchFamily="34" charset="0"/>
                <a:sym typeface="Lato"/>
              </a:rPr>
              <a:t>Persi</a:t>
            </a:r>
            <a:r>
              <a:rPr lang="en" i="1" dirty="0">
                <a:latin typeface="Calibri" panose="020F0502020204030204" pitchFamily="34" charset="0"/>
                <a:ea typeface="Lato"/>
                <a:cs typeface="Calibri" panose="020F0502020204030204" pitchFamily="34" charset="0"/>
                <a:sym typeface="Lato"/>
              </a:rPr>
              <a:t>”</a:t>
            </a:r>
            <a:endParaRPr i="1" dirty="0">
              <a:latin typeface="Calibri" panose="020F0502020204030204" pitchFamily="34" charset="0"/>
              <a:ea typeface="Lato"/>
              <a:cs typeface="Calibri" panose="020F0502020204030204" pitchFamily="34" charset="0"/>
              <a:sym typeface="Lato"/>
            </a:endParaRPr>
          </a:p>
        </p:txBody>
      </p:sp>
      <p:cxnSp>
        <p:nvCxnSpPr>
          <p:cNvPr id="76" name="Elbow Connector 75">
            <a:extLst>
              <a:ext uri="{FF2B5EF4-FFF2-40B4-BE49-F238E27FC236}">
                <a16:creationId xmlns:a16="http://schemas.microsoft.com/office/drawing/2014/main" id="{B54B0349-9BEE-C74C-B5F2-FC378B4EBE20}"/>
              </a:ext>
            </a:extLst>
          </p:cNvPr>
          <p:cNvCxnSpPr>
            <a:cxnSpLocks/>
            <a:stCxn id="73" idx="1"/>
            <a:endCxn id="75" idx="3"/>
          </p:cNvCxnSpPr>
          <p:nvPr/>
        </p:nvCxnSpPr>
        <p:spPr>
          <a:xfrm rot="10800000" flipV="1">
            <a:off x="7903948" y="4645685"/>
            <a:ext cx="523227" cy="3610"/>
          </a:xfrm>
          <a:prstGeom prst="bentConnector3">
            <a:avLst>
              <a:gd name="adj1" fmla="val 50000"/>
            </a:avLst>
          </a:prstGeom>
          <a:ln w="34925">
            <a:solidFill>
              <a:srgbClr val="6666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Rounded Rectangle 83">
            <a:extLst>
              <a:ext uri="{FF2B5EF4-FFF2-40B4-BE49-F238E27FC236}">
                <a16:creationId xmlns:a16="http://schemas.microsoft.com/office/drawing/2014/main" id="{8BF4D803-DA9E-8741-991A-F48171A76AD4}"/>
              </a:ext>
            </a:extLst>
          </p:cNvPr>
          <p:cNvSpPr/>
          <p:nvPr/>
        </p:nvSpPr>
        <p:spPr>
          <a:xfrm>
            <a:off x="3011094" y="5161573"/>
            <a:ext cx="4683269" cy="306467"/>
          </a:xfrm>
          <a:prstGeom prst="roundRect">
            <a:avLst/>
          </a:prstGeom>
          <a:solidFill>
            <a:srgbClr val="E1E0FF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tIns="0" rIns="0" bIns="0">
            <a:spAutoFit/>
          </a:bodyPr>
          <a:lstStyle/>
          <a:p>
            <a:pPr algn="ctr"/>
            <a:r>
              <a:rPr lang="en-US" i="1" dirty="0"/>
              <a:t>“Who is the nationality of Raymond S. </a:t>
            </a:r>
            <a:r>
              <a:rPr lang="en-US" i="1" dirty="0" err="1"/>
              <a:t>Persi</a:t>
            </a:r>
            <a:r>
              <a:rPr lang="en-US" i="1" dirty="0"/>
              <a:t>?”</a:t>
            </a:r>
          </a:p>
        </p:txBody>
      </p:sp>
      <p:sp>
        <p:nvSpPr>
          <p:cNvPr id="86" name="Google Shape;711;p72">
            <a:extLst>
              <a:ext uri="{FF2B5EF4-FFF2-40B4-BE49-F238E27FC236}">
                <a16:creationId xmlns:a16="http://schemas.microsoft.com/office/drawing/2014/main" id="{0882AE3C-366B-1647-AD28-F580E5DB66EB}"/>
              </a:ext>
            </a:extLst>
          </p:cNvPr>
          <p:cNvSpPr txBox="1"/>
          <p:nvPr/>
        </p:nvSpPr>
        <p:spPr>
          <a:xfrm>
            <a:off x="3097826" y="4804061"/>
            <a:ext cx="165034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solidFill>
                  <a:srgbClr val="7030A0"/>
                </a:solidFill>
                <a:latin typeface="Lato"/>
                <a:ea typeface="Lato"/>
                <a:cs typeface="Lato"/>
                <a:sym typeface="Lato"/>
              </a:rPr>
              <a:t>simple question</a:t>
            </a:r>
            <a:endParaRPr sz="1400" i="1" dirty="0">
              <a:solidFill>
                <a:srgbClr val="7030A0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09" name="Elbow Connector 108">
            <a:extLst>
              <a:ext uri="{FF2B5EF4-FFF2-40B4-BE49-F238E27FC236}">
                <a16:creationId xmlns:a16="http://schemas.microsoft.com/office/drawing/2014/main" id="{A815A4E6-BCC7-2E4B-8873-32165467C093}"/>
              </a:ext>
            </a:extLst>
          </p:cNvPr>
          <p:cNvCxnSpPr>
            <a:cxnSpLocks/>
            <a:stCxn id="110" idx="3"/>
          </p:cNvCxnSpPr>
          <p:nvPr/>
        </p:nvCxnSpPr>
        <p:spPr>
          <a:xfrm>
            <a:off x="2395453" y="5301922"/>
            <a:ext cx="637860" cy="1348"/>
          </a:xfrm>
          <a:prstGeom prst="bentConnector3">
            <a:avLst>
              <a:gd name="adj1" fmla="val 50000"/>
            </a:avLst>
          </a:prstGeom>
          <a:ln w="34925">
            <a:solidFill>
              <a:srgbClr val="6666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Google Shape;145;p22">
                <a:extLst>
                  <a:ext uri="{FF2B5EF4-FFF2-40B4-BE49-F238E27FC236}">
                    <a16:creationId xmlns:a16="http://schemas.microsoft.com/office/drawing/2014/main" id="{8B62626C-64F7-9F4B-B480-948E73869147}"/>
                  </a:ext>
                </a:extLst>
              </p:cNvPr>
              <p:cNvSpPr/>
              <p:nvPr/>
            </p:nvSpPr>
            <p:spPr>
              <a:xfrm>
                <a:off x="1641720" y="5016516"/>
                <a:ext cx="753733" cy="570811"/>
              </a:xfrm>
              <a:prstGeom prst="roundRect">
                <a:avLst>
                  <a:gd name="adj" fmla="val 16667"/>
                </a:avLst>
              </a:prstGeom>
              <a:solidFill>
                <a:schemeClr val="accent5">
                  <a:lumMod val="20000"/>
                  <a:lumOff val="80000"/>
                </a:schemeClr>
              </a:solidFill>
              <a:ln w="9525" cap="flat" cmpd="sng">
                <a:noFill/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80" tIns="121900" rIns="91440" bIns="121900" anchor="ctr" anchorCtr="0">
                <a:noAutofit/>
              </a:bodyPr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4000" dirty="0"/>
                        <m:t>🤖</m:t>
                      </m:r>
                    </m:oMath>
                  </m:oMathPara>
                </a14:m>
                <a:endParaRPr sz="4000" baseline="-25000" dirty="0">
                  <a:latin typeface="Calibri" panose="020F0502020204030204" pitchFamily="34" charset="0"/>
                  <a:ea typeface="Lato"/>
                  <a:cs typeface="Calibri" panose="020F0502020204030204" pitchFamily="34" charset="0"/>
                  <a:sym typeface="Lato"/>
                </a:endParaRPr>
              </a:p>
            </p:txBody>
          </p:sp>
        </mc:Choice>
        <mc:Fallback xmlns="">
          <p:sp>
            <p:nvSpPr>
              <p:cNvPr id="110" name="Google Shape;145;p22">
                <a:extLst>
                  <a:ext uri="{FF2B5EF4-FFF2-40B4-BE49-F238E27FC236}">
                    <a16:creationId xmlns:a16="http://schemas.microsoft.com/office/drawing/2014/main" id="{8B62626C-64F7-9F4B-B480-948E738691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1720" y="5016516"/>
                <a:ext cx="753733" cy="570811"/>
              </a:xfrm>
              <a:prstGeom prst="roundRect">
                <a:avLst>
                  <a:gd name="adj" fmla="val 16667"/>
                </a:avLst>
              </a:prstGeom>
              <a:blipFill>
                <a:blip r:embed="rId5"/>
                <a:stretch>
                  <a:fillRect b="-5319"/>
                </a:stretch>
              </a:blipFill>
              <a:ln w="9525" cap="flat" cmpd="sng">
                <a:noFill/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1" name="TextBox 110">
            <a:extLst>
              <a:ext uri="{FF2B5EF4-FFF2-40B4-BE49-F238E27FC236}">
                <a16:creationId xmlns:a16="http://schemas.microsoft.com/office/drawing/2014/main" id="{96BDDC7D-674D-0648-B3E1-7C0D39E9AC40}"/>
              </a:ext>
            </a:extLst>
          </p:cNvPr>
          <p:cNvSpPr txBox="1"/>
          <p:nvPr/>
        </p:nvSpPr>
        <p:spPr>
          <a:xfrm>
            <a:off x="1568925" y="4675746"/>
            <a:ext cx="9829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inquisitor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Google Shape;145;p22">
                <a:extLst>
                  <a:ext uri="{FF2B5EF4-FFF2-40B4-BE49-F238E27FC236}">
                    <a16:creationId xmlns:a16="http://schemas.microsoft.com/office/drawing/2014/main" id="{493F8E05-A1EB-4F41-9825-01D9E5776660}"/>
                  </a:ext>
                </a:extLst>
              </p:cNvPr>
              <p:cNvSpPr/>
              <p:nvPr/>
            </p:nvSpPr>
            <p:spPr>
              <a:xfrm>
                <a:off x="8423442" y="5702742"/>
                <a:ext cx="753732" cy="629314"/>
              </a:xfrm>
              <a:prstGeom prst="roundRect">
                <a:avLst>
                  <a:gd name="adj" fmla="val 16667"/>
                </a:avLst>
              </a:prstGeom>
              <a:solidFill>
                <a:srgbClr val="E1E0FF"/>
              </a:solidFill>
              <a:ln w="9525" cap="flat" cmpd="sng">
                <a:noFill/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80" tIns="121900" rIns="91440" bIns="121900" anchor="ctr" anchorCtr="0">
                <a:noAutofit/>
              </a:bodyPr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4000" dirty="0" smtClean="0"/>
                        <m:t>🤖</m:t>
                      </m:r>
                    </m:oMath>
                  </m:oMathPara>
                </a14:m>
                <a:endParaRPr sz="4000" baseline="-25000" dirty="0">
                  <a:latin typeface="Calibri" panose="020F0502020204030204" pitchFamily="34" charset="0"/>
                  <a:ea typeface="Lato"/>
                  <a:cs typeface="Calibri" panose="020F0502020204030204" pitchFamily="34" charset="0"/>
                  <a:sym typeface="Lato"/>
                </a:endParaRPr>
              </a:p>
            </p:txBody>
          </p:sp>
        </mc:Choice>
        <mc:Fallback xmlns="">
          <p:sp>
            <p:nvSpPr>
              <p:cNvPr id="112" name="Google Shape;145;p22">
                <a:extLst>
                  <a:ext uri="{FF2B5EF4-FFF2-40B4-BE49-F238E27FC236}">
                    <a16:creationId xmlns:a16="http://schemas.microsoft.com/office/drawing/2014/main" id="{493F8E05-A1EB-4F41-9825-01D9E577666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3442" y="5702742"/>
                <a:ext cx="753732" cy="629314"/>
              </a:xfrm>
              <a:prstGeom prst="roundRect">
                <a:avLst>
                  <a:gd name="adj" fmla="val 16667"/>
                </a:avLst>
              </a:prstGeom>
              <a:blipFill>
                <a:blip r:embed="rId6"/>
                <a:stretch>
                  <a:fillRect b="-962"/>
                </a:stretch>
              </a:blipFill>
              <a:ln w="9525" cap="flat" cmpd="sng">
                <a:noFill/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3" name="TextBox 112">
            <a:extLst>
              <a:ext uri="{FF2B5EF4-FFF2-40B4-BE49-F238E27FC236}">
                <a16:creationId xmlns:a16="http://schemas.microsoft.com/office/drawing/2014/main" id="{0689E09F-2BD5-4448-B8AF-A209E0A46C6E}"/>
              </a:ext>
            </a:extLst>
          </p:cNvPr>
          <p:cNvSpPr txBox="1"/>
          <p:nvPr/>
        </p:nvSpPr>
        <p:spPr>
          <a:xfrm>
            <a:off x="8471898" y="5409933"/>
            <a:ext cx="6912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solver</a:t>
            </a:r>
          </a:p>
        </p:txBody>
      </p:sp>
      <p:cxnSp>
        <p:nvCxnSpPr>
          <p:cNvPr id="115" name="Elbow Connector 114">
            <a:extLst>
              <a:ext uri="{FF2B5EF4-FFF2-40B4-BE49-F238E27FC236}">
                <a16:creationId xmlns:a16="http://schemas.microsoft.com/office/drawing/2014/main" id="{DC9327AD-DD60-6149-917F-EEA7E7066605}"/>
              </a:ext>
            </a:extLst>
          </p:cNvPr>
          <p:cNvCxnSpPr>
            <a:cxnSpLocks/>
            <a:stCxn id="112" idx="1"/>
          </p:cNvCxnSpPr>
          <p:nvPr/>
        </p:nvCxnSpPr>
        <p:spPr>
          <a:xfrm rot="10800000" flipV="1">
            <a:off x="7900216" y="6017399"/>
            <a:ext cx="523227" cy="3610"/>
          </a:xfrm>
          <a:prstGeom prst="bentConnector3">
            <a:avLst>
              <a:gd name="adj1" fmla="val 50000"/>
            </a:avLst>
          </a:prstGeom>
          <a:ln w="34925">
            <a:solidFill>
              <a:srgbClr val="6666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Google Shape;149;p22">
            <a:extLst>
              <a:ext uri="{FF2B5EF4-FFF2-40B4-BE49-F238E27FC236}">
                <a16:creationId xmlns:a16="http://schemas.microsoft.com/office/drawing/2014/main" id="{5E7ABCBD-1F6D-E242-B5ED-C18AD6851FC3}"/>
              </a:ext>
            </a:extLst>
          </p:cNvPr>
          <p:cNvSpPr txBox="1"/>
          <p:nvPr/>
        </p:nvSpPr>
        <p:spPr>
          <a:xfrm>
            <a:off x="5861064" y="5852728"/>
            <a:ext cx="2039151" cy="306467"/>
          </a:xfrm>
          <a:prstGeom prst="roundRect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" i="1" dirty="0">
                <a:latin typeface="Calibri" panose="020F0502020204030204" pitchFamily="34" charset="0"/>
                <a:ea typeface="Lato"/>
                <a:cs typeface="Calibri" panose="020F0502020204030204" pitchFamily="34" charset="0"/>
                <a:sym typeface="Lato"/>
              </a:rPr>
              <a:t>“American”</a:t>
            </a:r>
            <a:endParaRPr i="1" dirty="0">
              <a:latin typeface="Calibri" panose="020F0502020204030204" pitchFamily="34" charset="0"/>
              <a:ea typeface="Lato"/>
              <a:cs typeface="Calibri" panose="020F0502020204030204" pitchFamily="34" charset="0"/>
              <a:sym typeface="Lato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D6D2ACA-57BB-5641-AE6F-38B09F21842B}"/>
              </a:ext>
            </a:extLst>
          </p:cNvPr>
          <p:cNvSpPr/>
          <p:nvPr/>
        </p:nvSpPr>
        <p:spPr>
          <a:xfrm>
            <a:off x="5522196" y="5975669"/>
            <a:ext cx="172916" cy="16568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E5331EAF-F5EF-564E-B7F1-F84AE002C660}"/>
              </a:ext>
            </a:extLst>
          </p:cNvPr>
          <p:cNvSpPr/>
          <p:nvPr/>
        </p:nvSpPr>
        <p:spPr>
          <a:xfrm>
            <a:off x="1396833" y="3285888"/>
            <a:ext cx="8055337" cy="3238512"/>
          </a:xfrm>
          <a:prstGeom prst="roundRect">
            <a:avLst/>
          </a:prstGeom>
          <a:noFill/>
          <a:ln w="22225">
            <a:solidFill>
              <a:schemeClr val="tx2">
                <a:lumMod val="20000"/>
                <a:lumOff val="80000"/>
              </a:schemeClr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530852"/>
                      <a:gd name="connsiteY0" fmla="*/ 479728 h 2878311"/>
                      <a:gd name="connsiteX1" fmla="*/ 479728 w 6530852"/>
                      <a:gd name="connsiteY1" fmla="*/ 0 h 2878311"/>
                      <a:gd name="connsiteX2" fmla="*/ 1148296 w 6530852"/>
                      <a:gd name="connsiteY2" fmla="*/ 0 h 2878311"/>
                      <a:gd name="connsiteX3" fmla="*/ 1649721 w 6530852"/>
                      <a:gd name="connsiteY3" fmla="*/ 0 h 2878311"/>
                      <a:gd name="connsiteX4" fmla="*/ 2095433 w 6530852"/>
                      <a:gd name="connsiteY4" fmla="*/ 0 h 2878311"/>
                      <a:gd name="connsiteX5" fmla="*/ 2708286 w 6530852"/>
                      <a:gd name="connsiteY5" fmla="*/ 0 h 2878311"/>
                      <a:gd name="connsiteX6" fmla="*/ 3209712 w 6530852"/>
                      <a:gd name="connsiteY6" fmla="*/ 0 h 2878311"/>
                      <a:gd name="connsiteX7" fmla="*/ 3878280 w 6530852"/>
                      <a:gd name="connsiteY7" fmla="*/ 0 h 2878311"/>
                      <a:gd name="connsiteX8" fmla="*/ 4323991 w 6530852"/>
                      <a:gd name="connsiteY8" fmla="*/ 0 h 2878311"/>
                      <a:gd name="connsiteX9" fmla="*/ 4992559 w 6530852"/>
                      <a:gd name="connsiteY9" fmla="*/ 0 h 2878311"/>
                      <a:gd name="connsiteX10" fmla="*/ 5382556 w 6530852"/>
                      <a:gd name="connsiteY10" fmla="*/ 0 h 2878311"/>
                      <a:gd name="connsiteX11" fmla="*/ 6051124 w 6530852"/>
                      <a:gd name="connsiteY11" fmla="*/ 0 h 2878311"/>
                      <a:gd name="connsiteX12" fmla="*/ 6530852 w 6530852"/>
                      <a:gd name="connsiteY12" fmla="*/ 479728 h 2878311"/>
                      <a:gd name="connsiteX13" fmla="*/ 6530852 w 6530852"/>
                      <a:gd name="connsiteY13" fmla="*/ 901876 h 2878311"/>
                      <a:gd name="connsiteX14" fmla="*/ 6530852 w 6530852"/>
                      <a:gd name="connsiteY14" fmla="*/ 1419967 h 2878311"/>
                      <a:gd name="connsiteX15" fmla="*/ 6530852 w 6530852"/>
                      <a:gd name="connsiteY15" fmla="*/ 1861304 h 2878311"/>
                      <a:gd name="connsiteX16" fmla="*/ 6530852 w 6530852"/>
                      <a:gd name="connsiteY16" fmla="*/ 2398583 h 2878311"/>
                      <a:gd name="connsiteX17" fmla="*/ 6051124 w 6530852"/>
                      <a:gd name="connsiteY17" fmla="*/ 2878311 h 2878311"/>
                      <a:gd name="connsiteX18" fmla="*/ 5438270 w 6530852"/>
                      <a:gd name="connsiteY18" fmla="*/ 2878311 h 2878311"/>
                      <a:gd name="connsiteX19" fmla="*/ 4992559 w 6530852"/>
                      <a:gd name="connsiteY19" fmla="*/ 2878311 h 2878311"/>
                      <a:gd name="connsiteX20" fmla="*/ 4323991 w 6530852"/>
                      <a:gd name="connsiteY20" fmla="*/ 2878311 h 2878311"/>
                      <a:gd name="connsiteX21" fmla="*/ 3766852 w 6530852"/>
                      <a:gd name="connsiteY21" fmla="*/ 2878311 h 2878311"/>
                      <a:gd name="connsiteX22" fmla="*/ 3321140 w 6530852"/>
                      <a:gd name="connsiteY22" fmla="*/ 2878311 h 2878311"/>
                      <a:gd name="connsiteX23" fmla="*/ 2764000 w 6530852"/>
                      <a:gd name="connsiteY23" fmla="*/ 2878311 h 2878311"/>
                      <a:gd name="connsiteX24" fmla="*/ 2374003 w 6530852"/>
                      <a:gd name="connsiteY24" fmla="*/ 2878311 h 2878311"/>
                      <a:gd name="connsiteX25" fmla="*/ 1984005 w 6530852"/>
                      <a:gd name="connsiteY25" fmla="*/ 2878311 h 2878311"/>
                      <a:gd name="connsiteX26" fmla="*/ 1426865 w 6530852"/>
                      <a:gd name="connsiteY26" fmla="*/ 2878311 h 2878311"/>
                      <a:gd name="connsiteX27" fmla="*/ 981154 w 6530852"/>
                      <a:gd name="connsiteY27" fmla="*/ 2878311 h 2878311"/>
                      <a:gd name="connsiteX28" fmla="*/ 479728 w 6530852"/>
                      <a:gd name="connsiteY28" fmla="*/ 2878311 h 2878311"/>
                      <a:gd name="connsiteX29" fmla="*/ 0 w 6530852"/>
                      <a:gd name="connsiteY29" fmla="*/ 2398583 h 2878311"/>
                      <a:gd name="connsiteX30" fmla="*/ 0 w 6530852"/>
                      <a:gd name="connsiteY30" fmla="*/ 1880492 h 2878311"/>
                      <a:gd name="connsiteX31" fmla="*/ 0 w 6530852"/>
                      <a:gd name="connsiteY31" fmla="*/ 1381590 h 2878311"/>
                      <a:gd name="connsiteX32" fmla="*/ 0 w 6530852"/>
                      <a:gd name="connsiteY32" fmla="*/ 940253 h 2878311"/>
                      <a:gd name="connsiteX33" fmla="*/ 0 w 6530852"/>
                      <a:gd name="connsiteY33" fmla="*/ 479728 h 28783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</a:cxnLst>
                    <a:rect l="l" t="t" r="r" b="b"/>
                    <a:pathLst>
                      <a:path w="6530852" h="2878311" extrusionOk="0">
                        <a:moveTo>
                          <a:pt x="0" y="479728"/>
                        </a:moveTo>
                        <a:cubicBezTo>
                          <a:pt x="-58942" y="178425"/>
                          <a:pt x="201726" y="4900"/>
                          <a:pt x="479728" y="0"/>
                        </a:cubicBezTo>
                        <a:cubicBezTo>
                          <a:pt x="720120" y="-79585"/>
                          <a:pt x="1000618" y="53432"/>
                          <a:pt x="1148296" y="0"/>
                        </a:cubicBezTo>
                        <a:cubicBezTo>
                          <a:pt x="1295974" y="-53432"/>
                          <a:pt x="1489042" y="10655"/>
                          <a:pt x="1649721" y="0"/>
                        </a:cubicBezTo>
                        <a:cubicBezTo>
                          <a:pt x="1810401" y="-10655"/>
                          <a:pt x="1998937" y="6900"/>
                          <a:pt x="2095433" y="0"/>
                        </a:cubicBezTo>
                        <a:cubicBezTo>
                          <a:pt x="2191929" y="-6900"/>
                          <a:pt x="2505496" y="30337"/>
                          <a:pt x="2708286" y="0"/>
                        </a:cubicBezTo>
                        <a:cubicBezTo>
                          <a:pt x="2911076" y="-30337"/>
                          <a:pt x="3019313" y="206"/>
                          <a:pt x="3209712" y="0"/>
                        </a:cubicBezTo>
                        <a:cubicBezTo>
                          <a:pt x="3400111" y="-206"/>
                          <a:pt x="3678421" y="62512"/>
                          <a:pt x="3878280" y="0"/>
                        </a:cubicBezTo>
                        <a:cubicBezTo>
                          <a:pt x="4078139" y="-62512"/>
                          <a:pt x="4206791" y="24094"/>
                          <a:pt x="4323991" y="0"/>
                        </a:cubicBezTo>
                        <a:cubicBezTo>
                          <a:pt x="4441191" y="-24094"/>
                          <a:pt x="4831462" y="17707"/>
                          <a:pt x="4992559" y="0"/>
                        </a:cubicBezTo>
                        <a:cubicBezTo>
                          <a:pt x="5153656" y="-17707"/>
                          <a:pt x="5189996" y="2859"/>
                          <a:pt x="5382556" y="0"/>
                        </a:cubicBezTo>
                        <a:cubicBezTo>
                          <a:pt x="5575116" y="-2859"/>
                          <a:pt x="5758828" y="62613"/>
                          <a:pt x="6051124" y="0"/>
                        </a:cubicBezTo>
                        <a:cubicBezTo>
                          <a:pt x="6352005" y="53493"/>
                          <a:pt x="6534963" y="257357"/>
                          <a:pt x="6530852" y="479728"/>
                        </a:cubicBezTo>
                        <a:cubicBezTo>
                          <a:pt x="6571616" y="611132"/>
                          <a:pt x="6503532" y="806735"/>
                          <a:pt x="6530852" y="901876"/>
                        </a:cubicBezTo>
                        <a:cubicBezTo>
                          <a:pt x="6558172" y="997017"/>
                          <a:pt x="6490560" y="1298051"/>
                          <a:pt x="6530852" y="1419967"/>
                        </a:cubicBezTo>
                        <a:cubicBezTo>
                          <a:pt x="6571144" y="1541883"/>
                          <a:pt x="6505643" y="1645194"/>
                          <a:pt x="6530852" y="1861304"/>
                        </a:cubicBezTo>
                        <a:cubicBezTo>
                          <a:pt x="6556061" y="2077414"/>
                          <a:pt x="6512396" y="2138589"/>
                          <a:pt x="6530852" y="2398583"/>
                        </a:cubicBezTo>
                        <a:cubicBezTo>
                          <a:pt x="6500310" y="2601271"/>
                          <a:pt x="6320018" y="2824914"/>
                          <a:pt x="6051124" y="2878311"/>
                        </a:cubicBezTo>
                        <a:cubicBezTo>
                          <a:pt x="5773180" y="2929525"/>
                          <a:pt x="5626396" y="2821940"/>
                          <a:pt x="5438270" y="2878311"/>
                        </a:cubicBezTo>
                        <a:cubicBezTo>
                          <a:pt x="5250144" y="2934682"/>
                          <a:pt x="5190531" y="2829154"/>
                          <a:pt x="4992559" y="2878311"/>
                        </a:cubicBezTo>
                        <a:cubicBezTo>
                          <a:pt x="4794587" y="2927468"/>
                          <a:pt x="4652768" y="2833730"/>
                          <a:pt x="4323991" y="2878311"/>
                        </a:cubicBezTo>
                        <a:cubicBezTo>
                          <a:pt x="3995214" y="2922892"/>
                          <a:pt x="3970614" y="2811460"/>
                          <a:pt x="3766852" y="2878311"/>
                        </a:cubicBezTo>
                        <a:cubicBezTo>
                          <a:pt x="3563090" y="2945162"/>
                          <a:pt x="3497466" y="2869080"/>
                          <a:pt x="3321140" y="2878311"/>
                        </a:cubicBezTo>
                        <a:cubicBezTo>
                          <a:pt x="3144814" y="2887542"/>
                          <a:pt x="2976926" y="2817330"/>
                          <a:pt x="2764000" y="2878311"/>
                        </a:cubicBezTo>
                        <a:cubicBezTo>
                          <a:pt x="2551074" y="2939292"/>
                          <a:pt x="2518298" y="2852749"/>
                          <a:pt x="2374003" y="2878311"/>
                        </a:cubicBezTo>
                        <a:cubicBezTo>
                          <a:pt x="2229708" y="2903873"/>
                          <a:pt x="2098772" y="2841098"/>
                          <a:pt x="1984005" y="2878311"/>
                        </a:cubicBezTo>
                        <a:cubicBezTo>
                          <a:pt x="1869238" y="2915524"/>
                          <a:pt x="1556301" y="2849807"/>
                          <a:pt x="1426865" y="2878311"/>
                        </a:cubicBezTo>
                        <a:cubicBezTo>
                          <a:pt x="1297429" y="2906815"/>
                          <a:pt x="1101879" y="2870768"/>
                          <a:pt x="981154" y="2878311"/>
                        </a:cubicBezTo>
                        <a:cubicBezTo>
                          <a:pt x="860429" y="2885854"/>
                          <a:pt x="646419" y="2876778"/>
                          <a:pt x="479728" y="2878311"/>
                        </a:cubicBezTo>
                        <a:cubicBezTo>
                          <a:pt x="246144" y="2871432"/>
                          <a:pt x="23643" y="2683007"/>
                          <a:pt x="0" y="2398583"/>
                        </a:cubicBezTo>
                        <a:cubicBezTo>
                          <a:pt x="-1517" y="2194845"/>
                          <a:pt x="35481" y="2126386"/>
                          <a:pt x="0" y="1880492"/>
                        </a:cubicBezTo>
                        <a:cubicBezTo>
                          <a:pt x="-35481" y="1634598"/>
                          <a:pt x="45097" y="1531787"/>
                          <a:pt x="0" y="1381590"/>
                        </a:cubicBezTo>
                        <a:cubicBezTo>
                          <a:pt x="-45097" y="1231393"/>
                          <a:pt x="47010" y="1086740"/>
                          <a:pt x="0" y="940253"/>
                        </a:cubicBezTo>
                        <a:cubicBezTo>
                          <a:pt x="-47010" y="793766"/>
                          <a:pt x="5963" y="663138"/>
                          <a:pt x="0" y="479728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9019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00" advTm="0">
        <p159:morph option="byObject"/>
      </p:transition>
    </mc:Choice>
    <mc:Fallback xmlns="">
      <p:transition spd="med" advTm="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0C1D8-4C83-DE46-9CEC-0A21C5E5D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Large Language Models 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9741126-B16C-CDDD-3B24-FE487FBD5847}"/>
              </a:ext>
            </a:extLst>
          </p:cNvPr>
          <p:cNvSpPr/>
          <p:nvPr/>
        </p:nvSpPr>
        <p:spPr>
          <a:xfrm>
            <a:off x="5041983" y="2827284"/>
            <a:ext cx="2017986" cy="111409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800" dirty="0"/>
              <a:t>LM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19DE7E3-4F63-CD35-F769-3BB331D2CCE4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4571998" y="3384333"/>
            <a:ext cx="469985" cy="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EE85AB9-8BBD-5E88-C177-0D0033FB22CB}"/>
              </a:ext>
            </a:extLst>
          </p:cNvPr>
          <p:cNvCxnSpPr>
            <a:cxnSpLocks/>
          </p:cNvCxnSpPr>
          <p:nvPr/>
        </p:nvCxnSpPr>
        <p:spPr>
          <a:xfrm>
            <a:off x="7060466" y="3384332"/>
            <a:ext cx="459449" cy="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7" name="Right Brace 16">
            <a:extLst>
              <a:ext uri="{FF2B5EF4-FFF2-40B4-BE49-F238E27FC236}">
                <a16:creationId xmlns:a16="http://schemas.microsoft.com/office/drawing/2014/main" id="{F7FB0C75-4D35-9880-A30A-59FB3E96B6DF}"/>
              </a:ext>
            </a:extLst>
          </p:cNvPr>
          <p:cNvSpPr/>
          <p:nvPr/>
        </p:nvSpPr>
        <p:spPr>
          <a:xfrm rot="16200000" flipH="1">
            <a:off x="2156928" y="2610804"/>
            <a:ext cx="265003" cy="2915904"/>
          </a:xfrm>
          <a:prstGeom prst="rightBrace">
            <a:avLst>
              <a:gd name="adj1" fmla="val 160511"/>
              <a:gd name="adj2" fmla="val 50000"/>
            </a:avLst>
          </a:prstGeom>
          <a:ln w="28575">
            <a:solidFill>
              <a:srgbClr val="AFB7C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4EEF114-A8CF-BB5A-7754-8FB927E339AE}"/>
              </a:ext>
            </a:extLst>
          </p:cNvPr>
          <p:cNvSpPr/>
          <p:nvPr/>
        </p:nvSpPr>
        <p:spPr>
          <a:xfrm>
            <a:off x="1365645" y="4297283"/>
            <a:ext cx="18950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272E3A"/>
                </a:solidFill>
              </a:rPr>
              <a:t>Language prompt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8B04BDC-38D5-E505-C694-C444EEC401E4}"/>
              </a:ext>
            </a:extLst>
          </p:cNvPr>
          <p:cNvSpPr/>
          <p:nvPr/>
        </p:nvSpPr>
        <p:spPr>
          <a:xfrm>
            <a:off x="286601" y="3101518"/>
            <a:ext cx="410797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Today I will discuss generality vs controllability in</a:t>
            </a:r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0D34385-CB4A-8CA5-44FF-71983EB8E509}"/>
              </a:ext>
            </a:extLst>
          </p:cNvPr>
          <p:cNvSpPr/>
          <p:nvPr/>
        </p:nvSpPr>
        <p:spPr>
          <a:xfrm>
            <a:off x="7652783" y="2652141"/>
            <a:ext cx="447211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simulation modeling. What are the differences between generality and controllability? Why do we want both of these characteristics in a simulation model?</a:t>
            </a:r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422AE3B-A607-CDE3-70EA-A9C5256E280C}"/>
              </a:ext>
            </a:extLst>
          </p:cNvPr>
          <p:cNvSpPr txBox="1"/>
          <p:nvPr/>
        </p:nvSpPr>
        <p:spPr>
          <a:xfrm>
            <a:off x="4911540" y="6488668"/>
            <a:ext cx="2335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[BLOOM: </a:t>
            </a:r>
            <a:r>
              <a:rPr lang="en-US" dirty="0" err="1"/>
              <a:t>Scao</a:t>
            </a:r>
            <a:r>
              <a:rPr lang="en-US" dirty="0"/>
              <a:t>+  2022]</a:t>
            </a:r>
          </a:p>
        </p:txBody>
      </p:sp>
      <p:sp>
        <p:nvSpPr>
          <p:cNvPr id="28" name="Content Placeholder 27">
            <a:extLst>
              <a:ext uri="{FF2B5EF4-FFF2-40B4-BE49-F238E27FC236}">
                <a16:creationId xmlns:a16="http://schemas.microsoft.com/office/drawing/2014/main" id="{7033FCEE-2B39-09F6-A355-F028ADF1CC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59F9B608-87D3-4063-2CD4-B82245604488}"/>
              </a:ext>
            </a:extLst>
          </p:cNvPr>
          <p:cNvSpPr txBox="1">
            <a:spLocks/>
          </p:cNvSpPr>
          <p:nvPr/>
        </p:nvSpPr>
        <p:spPr bwMode="auto">
          <a:xfrm>
            <a:off x="838200" y="1825625"/>
            <a:ext cx="1080334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>
              <a:solidFill>
                <a:srgbClr val="00B050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br>
              <a:rPr lang="en-US" dirty="0">
                <a:solidFill>
                  <a:srgbClr val="00B050"/>
                </a:solidFill>
              </a:rPr>
            </a:br>
            <a:endParaRPr lang="en-US" dirty="0">
              <a:solidFill>
                <a:srgbClr val="00B050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solidFill>
                <a:srgbClr val="00B050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solidFill>
                <a:srgbClr val="00B050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solidFill>
                <a:srgbClr val="00B050"/>
              </a:solidFill>
            </a:endParaRPr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>
              <a:solidFill>
                <a:srgbClr val="00B050"/>
              </a:solidFill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solidFill>
                  <a:srgbClr val="00B050"/>
                </a:solidFill>
              </a:rPr>
              <a:t>Broad capabilities</a:t>
            </a:r>
            <a:r>
              <a:rPr lang="en-US" dirty="0"/>
              <a:t> but </a:t>
            </a:r>
            <a:r>
              <a:rPr lang="en-US" dirty="0">
                <a:solidFill>
                  <a:srgbClr val="C00000"/>
                </a:solidFill>
              </a:rPr>
              <a:t>limited control</a:t>
            </a:r>
            <a:r>
              <a:rPr lang="en-US" dirty="0"/>
              <a:t>.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id="{6FD44E27-22A3-1DBB-6C9B-2215B6E267F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15263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00" advTm="0">
        <p159:morph option="byObject"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ounded Rectangle 59">
            <a:extLst>
              <a:ext uri="{FF2B5EF4-FFF2-40B4-BE49-F238E27FC236}">
                <a16:creationId xmlns:a16="http://schemas.microsoft.com/office/drawing/2014/main" id="{E30AF857-E673-C04B-9EE2-D5C648BE10F3}"/>
              </a:ext>
            </a:extLst>
          </p:cNvPr>
          <p:cNvSpPr/>
          <p:nvPr/>
        </p:nvSpPr>
        <p:spPr>
          <a:xfrm>
            <a:off x="1396833" y="3285888"/>
            <a:ext cx="8055337" cy="3238512"/>
          </a:xfrm>
          <a:prstGeom prst="roundRect">
            <a:avLst/>
          </a:prstGeom>
          <a:noFill/>
          <a:ln w="22225">
            <a:solidFill>
              <a:schemeClr val="tx2">
                <a:lumMod val="20000"/>
                <a:lumOff val="80000"/>
              </a:schemeClr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530852"/>
                      <a:gd name="connsiteY0" fmla="*/ 479728 h 2878311"/>
                      <a:gd name="connsiteX1" fmla="*/ 479728 w 6530852"/>
                      <a:gd name="connsiteY1" fmla="*/ 0 h 2878311"/>
                      <a:gd name="connsiteX2" fmla="*/ 1148296 w 6530852"/>
                      <a:gd name="connsiteY2" fmla="*/ 0 h 2878311"/>
                      <a:gd name="connsiteX3" fmla="*/ 1649721 w 6530852"/>
                      <a:gd name="connsiteY3" fmla="*/ 0 h 2878311"/>
                      <a:gd name="connsiteX4" fmla="*/ 2095433 w 6530852"/>
                      <a:gd name="connsiteY4" fmla="*/ 0 h 2878311"/>
                      <a:gd name="connsiteX5" fmla="*/ 2708286 w 6530852"/>
                      <a:gd name="connsiteY5" fmla="*/ 0 h 2878311"/>
                      <a:gd name="connsiteX6" fmla="*/ 3209712 w 6530852"/>
                      <a:gd name="connsiteY6" fmla="*/ 0 h 2878311"/>
                      <a:gd name="connsiteX7" fmla="*/ 3878280 w 6530852"/>
                      <a:gd name="connsiteY7" fmla="*/ 0 h 2878311"/>
                      <a:gd name="connsiteX8" fmla="*/ 4323991 w 6530852"/>
                      <a:gd name="connsiteY8" fmla="*/ 0 h 2878311"/>
                      <a:gd name="connsiteX9" fmla="*/ 4992559 w 6530852"/>
                      <a:gd name="connsiteY9" fmla="*/ 0 h 2878311"/>
                      <a:gd name="connsiteX10" fmla="*/ 5382556 w 6530852"/>
                      <a:gd name="connsiteY10" fmla="*/ 0 h 2878311"/>
                      <a:gd name="connsiteX11" fmla="*/ 6051124 w 6530852"/>
                      <a:gd name="connsiteY11" fmla="*/ 0 h 2878311"/>
                      <a:gd name="connsiteX12" fmla="*/ 6530852 w 6530852"/>
                      <a:gd name="connsiteY12" fmla="*/ 479728 h 2878311"/>
                      <a:gd name="connsiteX13" fmla="*/ 6530852 w 6530852"/>
                      <a:gd name="connsiteY13" fmla="*/ 901876 h 2878311"/>
                      <a:gd name="connsiteX14" fmla="*/ 6530852 w 6530852"/>
                      <a:gd name="connsiteY14" fmla="*/ 1419967 h 2878311"/>
                      <a:gd name="connsiteX15" fmla="*/ 6530852 w 6530852"/>
                      <a:gd name="connsiteY15" fmla="*/ 1861304 h 2878311"/>
                      <a:gd name="connsiteX16" fmla="*/ 6530852 w 6530852"/>
                      <a:gd name="connsiteY16" fmla="*/ 2398583 h 2878311"/>
                      <a:gd name="connsiteX17" fmla="*/ 6051124 w 6530852"/>
                      <a:gd name="connsiteY17" fmla="*/ 2878311 h 2878311"/>
                      <a:gd name="connsiteX18" fmla="*/ 5438270 w 6530852"/>
                      <a:gd name="connsiteY18" fmla="*/ 2878311 h 2878311"/>
                      <a:gd name="connsiteX19" fmla="*/ 4992559 w 6530852"/>
                      <a:gd name="connsiteY19" fmla="*/ 2878311 h 2878311"/>
                      <a:gd name="connsiteX20" fmla="*/ 4323991 w 6530852"/>
                      <a:gd name="connsiteY20" fmla="*/ 2878311 h 2878311"/>
                      <a:gd name="connsiteX21" fmla="*/ 3766852 w 6530852"/>
                      <a:gd name="connsiteY21" fmla="*/ 2878311 h 2878311"/>
                      <a:gd name="connsiteX22" fmla="*/ 3321140 w 6530852"/>
                      <a:gd name="connsiteY22" fmla="*/ 2878311 h 2878311"/>
                      <a:gd name="connsiteX23" fmla="*/ 2764000 w 6530852"/>
                      <a:gd name="connsiteY23" fmla="*/ 2878311 h 2878311"/>
                      <a:gd name="connsiteX24" fmla="*/ 2374003 w 6530852"/>
                      <a:gd name="connsiteY24" fmla="*/ 2878311 h 2878311"/>
                      <a:gd name="connsiteX25" fmla="*/ 1984005 w 6530852"/>
                      <a:gd name="connsiteY25" fmla="*/ 2878311 h 2878311"/>
                      <a:gd name="connsiteX26" fmla="*/ 1426865 w 6530852"/>
                      <a:gd name="connsiteY26" fmla="*/ 2878311 h 2878311"/>
                      <a:gd name="connsiteX27" fmla="*/ 981154 w 6530852"/>
                      <a:gd name="connsiteY27" fmla="*/ 2878311 h 2878311"/>
                      <a:gd name="connsiteX28" fmla="*/ 479728 w 6530852"/>
                      <a:gd name="connsiteY28" fmla="*/ 2878311 h 2878311"/>
                      <a:gd name="connsiteX29" fmla="*/ 0 w 6530852"/>
                      <a:gd name="connsiteY29" fmla="*/ 2398583 h 2878311"/>
                      <a:gd name="connsiteX30" fmla="*/ 0 w 6530852"/>
                      <a:gd name="connsiteY30" fmla="*/ 1880492 h 2878311"/>
                      <a:gd name="connsiteX31" fmla="*/ 0 w 6530852"/>
                      <a:gd name="connsiteY31" fmla="*/ 1381590 h 2878311"/>
                      <a:gd name="connsiteX32" fmla="*/ 0 w 6530852"/>
                      <a:gd name="connsiteY32" fmla="*/ 940253 h 2878311"/>
                      <a:gd name="connsiteX33" fmla="*/ 0 w 6530852"/>
                      <a:gd name="connsiteY33" fmla="*/ 479728 h 28783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</a:cxnLst>
                    <a:rect l="l" t="t" r="r" b="b"/>
                    <a:pathLst>
                      <a:path w="6530852" h="2878311" extrusionOk="0">
                        <a:moveTo>
                          <a:pt x="0" y="479728"/>
                        </a:moveTo>
                        <a:cubicBezTo>
                          <a:pt x="-58942" y="178425"/>
                          <a:pt x="201726" y="4900"/>
                          <a:pt x="479728" y="0"/>
                        </a:cubicBezTo>
                        <a:cubicBezTo>
                          <a:pt x="720120" y="-79585"/>
                          <a:pt x="1000618" y="53432"/>
                          <a:pt x="1148296" y="0"/>
                        </a:cubicBezTo>
                        <a:cubicBezTo>
                          <a:pt x="1295974" y="-53432"/>
                          <a:pt x="1489042" y="10655"/>
                          <a:pt x="1649721" y="0"/>
                        </a:cubicBezTo>
                        <a:cubicBezTo>
                          <a:pt x="1810401" y="-10655"/>
                          <a:pt x="1998937" y="6900"/>
                          <a:pt x="2095433" y="0"/>
                        </a:cubicBezTo>
                        <a:cubicBezTo>
                          <a:pt x="2191929" y="-6900"/>
                          <a:pt x="2505496" y="30337"/>
                          <a:pt x="2708286" y="0"/>
                        </a:cubicBezTo>
                        <a:cubicBezTo>
                          <a:pt x="2911076" y="-30337"/>
                          <a:pt x="3019313" y="206"/>
                          <a:pt x="3209712" y="0"/>
                        </a:cubicBezTo>
                        <a:cubicBezTo>
                          <a:pt x="3400111" y="-206"/>
                          <a:pt x="3678421" y="62512"/>
                          <a:pt x="3878280" y="0"/>
                        </a:cubicBezTo>
                        <a:cubicBezTo>
                          <a:pt x="4078139" y="-62512"/>
                          <a:pt x="4206791" y="24094"/>
                          <a:pt x="4323991" y="0"/>
                        </a:cubicBezTo>
                        <a:cubicBezTo>
                          <a:pt x="4441191" y="-24094"/>
                          <a:pt x="4831462" y="17707"/>
                          <a:pt x="4992559" y="0"/>
                        </a:cubicBezTo>
                        <a:cubicBezTo>
                          <a:pt x="5153656" y="-17707"/>
                          <a:pt x="5189996" y="2859"/>
                          <a:pt x="5382556" y="0"/>
                        </a:cubicBezTo>
                        <a:cubicBezTo>
                          <a:pt x="5575116" y="-2859"/>
                          <a:pt x="5758828" y="62613"/>
                          <a:pt x="6051124" y="0"/>
                        </a:cubicBezTo>
                        <a:cubicBezTo>
                          <a:pt x="6352005" y="53493"/>
                          <a:pt x="6534963" y="257357"/>
                          <a:pt x="6530852" y="479728"/>
                        </a:cubicBezTo>
                        <a:cubicBezTo>
                          <a:pt x="6571616" y="611132"/>
                          <a:pt x="6503532" y="806735"/>
                          <a:pt x="6530852" y="901876"/>
                        </a:cubicBezTo>
                        <a:cubicBezTo>
                          <a:pt x="6558172" y="997017"/>
                          <a:pt x="6490560" y="1298051"/>
                          <a:pt x="6530852" y="1419967"/>
                        </a:cubicBezTo>
                        <a:cubicBezTo>
                          <a:pt x="6571144" y="1541883"/>
                          <a:pt x="6505643" y="1645194"/>
                          <a:pt x="6530852" y="1861304"/>
                        </a:cubicBezTo>
                        <a:cubicBezTo>
                          <a:pt x="6556061" y="2077414"/>
                          <a:pt x="6512396" y="2138589"/>
                          <a:pt x="6530852" y="2398583"/>
                        </a:cubicBezTo>
                        <a:cubicBezTo>
                          <a:pt x="6500310" y="2601271"/>
                          <a:pt x="6320018" y="2824914"/>
                          <a:pt x="6051124" y="2878311"/>
                        </a:cubicBezTo>
                        <a:cubicBezTo>
                          <a:pt x="5773180" y="2929525"/>
                          <a:pt x="5626396" y="2821940"/>
                          <a:pt x="5438270" y="2878311"/>
                        </a:cubicBezTo>
                        <a:cubicBezTo>
                          <a:pt x="5250144" y="2934682"/>
                          <a:pt x="5190531" y="2829154"/>
                          <a:pt x="4992559" y="2878311"/>
                        </a:cubicBezTo>
                        <a:cubicBezTo>
                          <a:pt x="4794587" y="2927468"/>
                          <a:pt x="4652768" y="2833730"/>
                          <a:pt x="4323991" y="2878311"/>
                        </a:cubicBezTo>
                        <a:cubicBezTo>
                          <a:pt x="3995214" y="2922892"/>
                          <a:pt x="3970614" y="2811460"/>
                          <a:pt x="3766852" y="2878311"/>
                        </a:cubicBezTo>
                        <a:cubicBezTo>
                          <a:pt x="3563090" y="2945162"/>
                          <a:pt x="3497466" y="2869080"/>
                          <a:pt x="3321140" y="2878311"/>
                        </a:cubicBezTo>
                        <a:cubicBezTo>
                          <a:pt x="3144814" y="2887542"/>
                          <a:pt x="2976926" y="2817330"/>
                          <a:pt x="2764000" y="2878311"/>
                        </a:cubicBezTo>
                        <a:cubicBezTo>
                          <a:pt x="2551074" y="2939292"/>
                          <a:pt x="2518298" y="2852749"/>
                          <a:pt x="2374003" y="2878311"/>
                        </a:cubicBezTo>
                        <a:cubicBezTo>
                          <a:pt x="2229708" y="2903873"/>
                          <a:pt x="2098772" y="2841098"/>
                          <a:pt x="1984005" y="2878311"/>
                        </a:cubicBezTo>
                        <a:cubicBezTo>
                          <a:pt x="1869238" y="2915524"/>
                          <a:pt x="1556301" y="2849807"/>
                          <a:pt x="1426865" y="2878311"/>
                        </a:cubicBezTo>
                        <a:cubicBezTo>
                          <a:pt x="1297429" y="2906815"/>
                          <a:pt x="1101879" y="2870768"/>
                          <a:pt x="981154" y="2878311"/>
                        </a:cubicBezTo>
                        <a:cubicBezTo>
                          <a:pt x="860429" y="2885854"/>
                          <a:pt x="646419" y="2876778"/>
                          <a:pt x="479728" y="2878311"/>
                        </a:cubicBezTo>
                        <a:cubicBezTo>
                          <a:pt x="246144" y="2871432"/>
                          <a:pt x="23643" y="2683007"/>
                          <a:pt x="0" y="2398583"/>
                        </a:cubicBezTo>
                        <a:cubicBezTo>
                          <a:pt x="-1517" y="2194845"/>
                          <a:pt x="35481" y="2126386"/>
                          <a:pt x="0" y="1880492"/>
                        </a:cubicBezTo>
                        <a:cubicBezTo>
                          <a:pt x="-35481" y="1634598"/>
                          <a:pt x="45097" y="1531787"/>
                          <a:pt x="0" y="1381590"/>
                        </a:cubicBezTo>
                        <a:cubicBezTo>
                          <a:pt x="-45097" y="1231393"/>
                          <a:pt x="47010" y="1086740"/>
                          <a:pt x="0" y="940253"/>
                        </a:cubicBezTo>
                        <a:cubicBezTo>
                          <a:pt x="-47010" y="793766"/>
                          <a:pt x="5963" y="663138"/>
                          <a:pt x="0" y="479728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Content Placeholder 5">
            <a:extLst>
              <a:ext uri="{FF2B5EF4-FFF2-40B4-BE49-F238E27FC236}">
                <a16:creationId xmlns:a16="http://schemas.microsoft.com/office/drawing/2014/main" id="{48A30C95-3ECE-5A4C-BE5B-6781181904EA}"/>
              </a:ext>
            </a:extLst>
          </p:cNvPr>
          <p:cNvSpPr txBox="1">
            <a:spLocks/>
          </p:cNvSpPr>
          <p:nvPr/>
        </p:nvSpPr>
        <p:spPr bwMode="auto">
          <a:xfrm>
            <a:off x="733893" y="1642174"/>
            <a:ext cx="10724213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2AC7508-B73A-4A42-B5CB-465556721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Setup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E5F7F3-87BD-B44D-85CD-02CED1F529C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F29B56BB-DD46-2742-8E50-955635879B18}"/>
              </a:ext>
            </a:extLst>
          </p:cNvPr>
          <p:cNvSpPr/>
          <p:nvPr/>
        </p:nvSpPr>
        <p:spPr>
          <a:xfrm>
            <a:off x="2217762" y="2880045"/>
            <a:ext cx="6608869" cy="340519"/>
          </a:xfrm>
          <a:prstGeom prst="roundRect">
            <a:avLst/>
          </a:prstGeom>
          <a:solidFill>
            <a:srgbClr val="A62657">
              <a:alpha val="38431"/>
            </a:srgb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tIns="0" rIns="0" bIns="0">
            <a:spAutoFit/>
          </a:bodyPr>
          <a:lstStyle/>
          <a:p>
            <a:pPr algn="ctr"/>
            <a:r>
              <a:rPr lang="en-US" sz="2000" i="1" dirty="0"/>
              <a:t>“What is the nationality of the Simpsons director?”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059C5F4B-4217-2C4A-9197-0C58CA86292F}"/>
              </a:ext>
            </a:extLst>
          </p:cNvPr>
          <p:cNvSpPr/>
          <p:nvPr/>
        </p:nvSpPr>
        <p:spPr>
          <a:xfrm>
            <a:off x="3033313" y="3804638"/>
            <a:ext cx="4683269" cy="306467"/>
          </a:xfrm>
          <a:prstGeom prst="roundRect">
            <a:avLst/>
          </a:prstGeom>
          <a:solidFill>
            <a:srgbClr val="E1E0FF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tIns="0" rIns="0" bIns="0">
            <a:spAutoFit/>
          </a:bodyPr>
          <a:lstStyle/>
          <a:p>
            <a:pPr algn="ctr"/>
            <a:r>
              <a:rPr lang="en-US" i="1" dirty="0"/>
              <a:t>????</a:t>
            </a:r>
          </a:p>
        </p:txBody>
      </p:sp>
      <p:cxnSp>
        <p:nvCxnSpPr>
          <p:cNvPr id="39" name="Elbow Connector 38">
            <a:extLst>
              <a:ext uri="{FF2B5EF4-FFF2-40B4-BE49-F238E27FC236}">
                <a16:creationId xmlns:a16="http://schemas.microsoft.com/office/drawing/2014/main" id="{40D283F2-A2B8-C841-B404-A7073C2B5EB7}"/>
              </a:ext>
            </a:extLst>
          </p:cNvPr>
          <p:cNvCxnSpPr>
            <a:cxnSpLocks/>
          </p:cNvCxnSpPr>
          <p:nvPr/>
        </p:nvCxnSpPr>
        <p:spPr>
          <a:xfrm>
            <a:off x="2395453" y="3991249"/>
            <a:ext cx="637860" cy="1348"/>
          </a:xfrm>
          <a:prstGeom prst="bentConnector3">
            <a:avLst>
              <a:gd name="adj1" fmla="val 50000"/>
            </a:avLst>
          </a:prstGeom>
          <a:ln w="34925">
            <a:solidFill>
              <a:srgbClr val="6666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Google Shape;711;p72">
            <a:extLst>
              <a:ext uri="{FF2B5EF4-FFF2-40B4-BE49-F238E27FC236}">
                <a16:creationId xmlns:a16="http://schemas.microsoft.com/office/drawing/2014/main" id="{D6B5F2C3-495D-BC4A-8D5E-0A7481AAD9B0}"/>
              </a:ext>
            </a:extLst>
          </p:cNvPr>
          <p:cNvSpPr txBox="1"/>
          <p:nvPr/>
        </p:nvSpPr>
        <p:spPr>
          <a:xfrm>
            <a:off x="2470658" y="2516736"/>
            <a:ext cx="165034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solidFill>
                  <a:srgbClr val="980000"/>
                </a:solidFill>
                <a:latin typeface="Lato"/>
                <a:ea typeface="Lato"/>
                <a:cs typeface="Lato"/>
                <a:sym typeface="Lato"/>
              </a:rPr>
              <a:t>complex question</a:t>
            </a:r>
            <a:endParaRPr sz="1400" i="1" dirty="0">
              <a:solidFill>
                <a:srgbClr val="98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9" name="Google Shape;711;p72">
            <a:extLst>
              <a:ext uri="{FF2B5EF4-FFF2-40B4-BE49-F238E27FC236}">
                <a16:creationId xmlns:a16="http://schemas.microsoft.com/office/drawing/2014/main" id="{4025476F-7599-C040-AD52-E5D32C209F49}"/>
              </a:ext>
            </a:extLst>
          </p:cNvPr>
          <p:cNvSpPr txBox="1"/>
          <p:nvPr/>
        </p:nvSpPr>
        <p:spPr>
          <a:xfrm>
            <a:off x="3038808" y="3464849"/>
            <a:ext cx="165034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solidFill>
                  <a:srgbClr val="7030A0"/>
                </a:solidFill>
                <a:latin typeface="Lato"/>
                <a:ea typeface="Lato"/>
                <a:cs typeface="Lato"/>
                <a:sym typeface="Lato"/>
              </a:rPr>
              <a:t>simple question</a:t>
            </a:r>
            <a:endParaRPr sz="1400" i="1" dirty="0">
              <a:solidFill>
                <a:srgbClr val="7030A0"/>
              </a:solidFill>
              <a:latin typeface="Lato"/>
              <a:ea typeface="Lato"/>
              <a:cs typeface="Lato"/>
              <a:sym typeface="Lato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Google Shape;145;p22">
                <a:extLst>
                  <a:ext uri="{FF2B5EF4-FFF2-40B4-BE49-F238E27FC236}">
                    <a16:creationId xmlns:a16="http://schemas.microsoft.com/office/drawing/2014/main" id="{2B621A21-2DD2-6945-BBA5-BD49038381EF}"/>
                  </a:ext>
                </a:extLst>
              </p:cNvPr>
              <p:cNvSpPr/>
              <p:nvPr/>
            </p:nvSpPr>
            <p:spPr>
              <a:xfrm>
                <a:off x="1641720" y="3671118"/>
                <a:ext cx="753733" cy="570811"/>
              </a:xfrm>
              <a:prstGeom prst="roundRect">
                <a:avLst>
                  <a:gd name="adj" fmla="val 16667"/>
                </a:avLst>
              </a:prstGeom>
              <a:solidFill>
                <a:schemeClr val="accent5">
                  <a:lumMod val="20000"/>
                  <a:lumOff val="80000"/>
                </a:schemeClr>
              </a:solidFill>
              <a:ln w="9525" cap="flat" cmpd="sng">
                <a:noFill/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80" tIns="121900" rIns="91440" bIns="121900" anchor="ctr" anchorCtr="0">
                <a:noAutofit/>
              </a:bodyPr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4000" dirty="0"/>
                        <m:t>🤖</m:t>
                      </m:r>
                    </m:oMath>
                  </m:oMathPara>
                </a14:m>
                <a:endParaRPr sz="4000" baseline="-25000" dirty="0">
                  <a:latin typeface="Calibri" panose="020F0502020204030204" pitchFamily="34" charset="0"/>
                  <a:ea typeface="Lato"/>
                  <a:cs typeface="Calibri" panose="020F0502020204030204" pitchFamily="34" charset="0"/>
                  <a:sym typeface="Lato"/>
                </a:endParaRPr>
              </a:p>
            </p:txBody>
          </p:sp>
        </mc:Choice>
        <mc:Fallback xmlns="">
          <p:sp>
            <p:nvSpPr>
              <p:cNvPr id="61" name="Google Shape;145;p22">
                <a:extLst>
                  <a:ext uri="{FF2B5EF4-FFF2-40B4-BE49-F238E27FC236}">
                    <a16:creationId xmlns:a16="http://schemas.microsoft.com/office/drawing/2014/main" id="{2B621A21-2DD2-6945-BBA5-BD49038381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1720" y="3671118"/>
                <a:ext cx="753733" cy="570811"/>
              </a:xfrm>
              <a:prstGeom prst="roundRect">
                <a:avLst>
                  <a:gd name="adj" fmla="val 16667"/>
                </a:avLst>
              </a:prstGeom>
              <a:blipFill>
                <a:blip r:embed="rId3"/>
                <a:stretch>
                  <a:fillRect b="-6383"/>
                </a:stretch>
              </a:blipFill>
              <a:ln w="9525" cap="flat" cmpd="sng">
                <a:noFill/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TextBox 61">
            <a:extLst>
              <a:ext uri="{FF2B5EF4-FFF2-40B4-BE49-F238E27FC236}">
                <a16:creationId xmlns:a16="http://schemas.microsoft.com/office/drawing/2014/main" id="{E6C7F6BE-7FAA-4844-B67A-1C29CE174135}"/>
              </a:ext>
            </a:extLst>
          </p:cNvPr>
          <p:cNvSpPr txBox="1"/>
          <p:nvPr/>
        </p:nvSpPr>
        <p:spPr>
          <a:xfrm>
            <a:off x="1568925" y="3330348"/>
            <a:ext cx="9829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inquisitor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Google Shape;145;p22">
                <a:extLst>
                  <a:ext uri="{FF2B5EF4-FFF2-40B4-BE49-F238E27FC236}">
                    <a16:creationId xmlns:a16="http://schemas.microsoft.com/office/drawing/2014/main" id="{C2748C37-2FF5-8A47-8621-9FF98473462F}"/>
                  </a:ext>
                </a:extLst>
              </p:cNvPr>
              <p:cNvSpPr/>
              <p:nvPr/>
            </p:nvSpPr>
            <p:spPr>
              <a:xfrm>
                <a:off x="8427174" y="4331028"/>
                <a:ext cx="753732" cy="629314"/>
              </a:xfrm>
              <a:prstGeom prst="roundRect">
                <a:avLst>
                  <a:gd name="adj" fmla="val 16667"/>
                </a:avLst>
              </a:prstGeom>
              <a:solidFill>
                <a:srgbClr val="E1E0FF"/>
              </a:solidFill>
              <a:ln w="9525" cap="flat" cmpd="sng">
                <a:noFill/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80" tIns="121900" rIns="91440" bIns="121900" anchor="ctr" anchorCtr="0">
                <a:noAutofit/>
              </a:bodyPr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4000" dirty="0" smtClean="0"/>
                        <m:t>🤖</m:t>
                      </m:r>
                    </m:oMath>
                  </m:oMathPara>
                </a14:m>
                <a:endParaRPr sz="4000" baseline="-25000" dirty="0">
                  <a:latin typeface="Calibri" panose="020F0502020204030204" pitchFamily="34" charset="0"/>
                  <a:ea typeface="Lato"/>
                  <a:cs typeface="Calibri" panose="020F0502020204030204" pitchFamily="34" charset="0"/>
                  <a:sym typeface="Lato"/>
                </a:endParaRPr>
              </a:p>
            </p:txBody>
          </p:sp>
        </mc:Choice>
        <mc:Fallback xmlns="">
          <p:sp>
            <p:nvSpPr>
              <p:cNvPr id="73" name="Google Shape;145;p22">
                <a:extLst>
                  <a:ext uri="{FF2B5EF4-FFF2-40B4-BE49-F238E27FC236}">
                    <a16:creationId xmlns:a16="http://schemas.microsoft.com/office/drawing/2014/main" id="{C2748C37-2FF5-8A47-8621-9FF9847346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7174" y="4331028"/>
                <a:ext cx="753732" cy="629314"/>
              </a:xfrm>
              <a:prstGeom prst="roundRect">
                <a:avLst>
                  <a:gd name="adj" fmla="val 16667"/>
                </a:avLst>
              </a:prstGeom>
              <a:blipFill>
                <a:blip r:embed="rId4"/>
                <a:stretch>
                  <a:fillRect b="-962"/>
                </a:stretch>
              </a:blipFill>
              <a:ln w="9525" cap="flat" cmpd="sng">
                <a:noFill/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TextBox 73">
            <a:extLst>
              <a:ext uri="{FF2B5EF4-FFF2-40B4-BE49-F238E27FC236}">
                <a16:creationId xmlns:a16="http://schemas.microsoft.com/office/drawing/2014/main" id="{6EFAE877-3587-C845-81CE-49FE24CA6CDD}"/>
              </a:ext>
            </a:extLst>
          </p:cNvPr>
          <p:cNvSpPr txBox="1"/>
          <p:nvPr/>
        </p:nvSpPr>
        <p:spPr>
          <a:xfrm>
            <a:off x="8475630" y="4038219"/>
            <a:ext cx="6912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solver</a:t>
            </a:r>
          </a:p>
        </p:txBody>
      </p:sp>
      <p:sp>
        <p:nvSpPr>
          <p:cNvPr id="75" name="Google Shape;149;p22">
            <a:extLst>
              <a:ext uri="{FF2B5EF4-FFF2-40B4-BE49-F238E27FC236}">
                <a16:creationId xmlns:a16="http://schemas.microsoft.com/office/drawing/2014/main" id="{8BB8AD90-9B0B-3342-B661-69372BEB4142}"/>
              </a:ext>
            </a:extLst>
          </p:cNvPr>
          <p:cNvSpPr txBox="1"/>
          <p:nvPr/>
        </p:nvSpPr>
        <p:spPr>
          <a:xfrm>
            <a:off x="5864796" y="4496061"/>
            <a:ext cx="2039151" cy="306467"/>
          </a:xfrm>
          <a:prstGeom prst="roundRect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 i="1" dirty="0">
                <a:latin typeface="Calibri" panose="020F0502020204030204" pitchFamily="34" charset="0"/>
                <a:ea typeface="Lato"/>
                <a:cs typeface="Calibri" panose="020F0502020204030204" pitchFamily="34" charset="0"/>
                <a:sym typeface="Lato"/>
              </a:rPr>
              <a:t>????</a:t>
            </a:r>
            <a:endParaRPr i="1" dirty="0">
              <a:latin typeface="Calibri" panose="020F0502020204030204" pitchFamily="34" charset="0"/>
              <a:ea typeface="Lato"/>
              <a:cs typeface="Calibri" panose="020F0502020204030204" pitchFamily="34" charset="0"/>
              <a:sym typeface="Lato"/>
            </a:endParaRPr>
          </a:p>
        </p:txBody>
      </p:sp>
      <p:cxnSp>
        <p:nvCxnSpPr>
          <p:cNvPr id="76" name="Elbow Connector 75">
            <a:extLst>
              <a:ext uri="{FF2B5EF4-FFF2-40B4-BE49-F238E27FC236}">
                <a16:creationId xmlns:a16="http://schemas.microsoft.com/office/drawing/2014/main" id="{B54B0349-9BEE-C74C-B5F2-FC378B4EBE20}"/>
              </a:ext>
            </a:extLst>
          </p:cNvPr>
          <p:cNvCxnSpPr>
            <a:cxnSpLocks/>
            <a:stCxn id="73" idx="1"/>
            <a:endCxn id="75" idx="3"/>
          </p:cNvCxnSpPr>
          <p:nvPr/>
        </p:nvCxnSpPr>
        <p:spPr>
          <a:xfrm rot="10800000" flipV="1">
            <a:off x="7903948" y="4645685"/>
            <a:ext cx="523227" cy="3610"/>
          </a:xfrm>
          <a:prstGeom prst="bentConnector3">
            <a:avLst>
              <a:gd name="adj1" fmla="val 50000"/>
            </a:avLst>
          </a:prstGeom>
          <a:ln w="34925">
            <a:solidFill>
              <a:srgbClr val="6666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Rounded Rectangle 83">
            <a:extLst>
              <a:ext uri="{FF2B5EF4-FFF2-40B4-BE49-F238E27FC236}">
                <a16:creationId xmlns:a16="http://schemas.microsoft.com/office/drawing/2014/main" id="{8BF4D803-DA9E-8741-991A-F48171A76AD4}"/>
              </a:ext>
            </a:extLst>
          </p:cNvPr>
          <p:cNvSpPr/>
          <p:nvPr/>
        </p:nvSpPr>
        <p:spPr>
          <a:xfrm>
            <a:off x="3011094" y="5161573"/>
            <a:ext cx="4683269" cy="306467"/>
          </a:xfrm>
          <a:prstGeom prst="roundRect">
            <a:avLst/>
          </a:prstGeom>
          <a:solidFill>
            <a:srgbClr val="E1E0FF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tIns="0" rIns="0" bIns="0">
            <a:spAutoFit/>
          </a:bodyPr>
          <a:lstStyle/>
          <a:p>
            <a:pPr algn="ctr"/>
            <a:r>
              <a:rPr lang="en-US" i="1" dirty="0"/>
              <a:t>????</a:t>
            </a:r>
          </a:p>
        </p:txBody>
      </p:sp>
      <p:sp>
        <p:nvSpPr>
          <p:cNvPr id="86" name="Google Shape;711;p72">
            <a:extLst>
              <a:ext uri="{FF2B5EF4-FFF2-40B4-BE49-F238E27FC236}">
                <a16:creationId xmlns:a16="http://schemas.microsoft.com/office/drawing/2014/main" id="{0882AE3C-366B-1647-AD28-F580E5DB66EB}"/>
              </a:ext>
            </a:extLst>
          </p:cNvPr>
          <p:cNvSpPr txBox="1"/>
          <p:nvPr/>
        </p:nvSpPr>
        <p:spPr>
          <a:xfrm>
            <a:off x="3097826" y="4804061"/>
            <a:ext cx="165034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solidFill>
                  <a:srgbClr val="7030A0"/>
                </a:solidFill>
                <a:latin typeface="Lato"/>
                <a:ea typeface="Lato"/>
                <a:cs typeface="Lato"/>
                <a:sym typeface="Lato"/>
              </a:rPr>
              <a:t>simple question</a:t>
            </a:r>
            <a:endParaRPr sz="1400" i="1" dirty="0">
              <a:solidFill>
                <a:srgbClr val="7030A0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09" name="Elbow Connector 108">
            <a:extLst>
              <a:ext uri="{FF2B5EF4-FFF2-40B4-BE49-F238E27FC236}">
                <a16:creationId xmlns:a16="http://schemas.microsoft.com/office/drawing/2014/main" id="{A815A4E6-BCC7-2E4B-8873-32165467C093}"/>
              </a:ext>
            </a:extLst>
          </p:cNvPr>
          <p:cNvCxnSpPr>
            <a:cxnSpLocks/>
            <a:stCxn id="110" idx="3"/>
          </p:cNvCxnSpPr>
          <p:nvPr/>
        </p:nvCxnSpPr>
        <p:spPr>
          <a:xfrm>
            <a:off x="2395453" y="5301922"/>
            <a:ext cx="637860" cy="1348"/>
          </a:xfrm>
          <a:prstGeom prst="bentConnector3">
            <a:avLst>
              <a:gd name="adj1" fmla="val 50000"/>
            </a:avLst>
          </a:prstGeom>
          <a:ln w="34925">
            <a:solidFill>
              <a:srgbClr val="6666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Google Shape;145;p22">
                <a:extLst>
                  <a:ext uri="{FF2B5EF4-FFF2-40B4-BE49-F238E27FC236}">
                    <a16:creationId xmlns:a16="http://schemas.microsoft.com/office/drawing/2014/main" id="{8B62626C-64F7-9F4B-B480-948E73869147}"/>
                  </a:ext>
                </a:extLst>
              </p:cNvPr>
              <p:cNvSpPr/>
              <p:nvPr/>
            </p:nvSpPr>
            <p:spPr>
              <a:xfrm>
                <a:off x="1641720" y="5016516"/>
                <a:ext cx="753733" cy="570811"/>
              </a:xfrm>
              <a:prstGeom prst="roundRect">
                <a:avLst>
                  <a:gd name="adj" fmla="val 16667"/>
                </a:avLst>
              </a:prstGeom>
              <a:solidFill>
                <a:schemeClr val="accent5">
                  <a:lumMod val="20000"/>
                  <a:lumOff val="80000"/>
                </a:schemeClr>
              </a:solidFill>
              <a:ln w="9525" cap="flat" cmpd="sng">
                <a:noFill/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80" tIns="121900" rIns="91440" bIns="121900" anchor="ctr" anchorCtr="0">
                <a:noAutofit/>
              </a:bodyPr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4000" dirty="0"/>
                        <m:t>🤖</m:t>
                      </m:r>
                    </m:oMath>
                  </m:oMathPara>
                </a14:m>
                <a:endParaRPr sz="4000" baseline="-25000" dirty="0">
                  <a:latin typeface="Calibri" panose="020F0502020204030204" pitchFamily="34" charset="0"/>
                  <a:ea typeface="Lato"/>
                  <a:cs typeface="Calibri" panose="020F0502020204030204" pitchFamily="34" charset="0"/>
                  <a:sym typeface="Lato"/>
                </a:endParaRPr>
              </a:p>
            </p:txBody>
          </p:sp>
        </mc:Choice>
        <mc:Fallback xmlns="">
          <p:sp>
            <p:nvSpPr>
              <p:cNvPr id="110" name="Google Shape;145;p22">
                <a:extLst>
                  <a:ext uri="{FF2B5EF4-FFF2-40B4-BE49-F238E27FC236}">
                    <a16:creationId xmlns:a16="http://schemas.microsoft.com/office/drawing/2014/main" id="{8B62626C-64F7-9F4B-B480-948E738691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1720" y="5016516"/>
                <a:ext cx="753733" cy="570811"/>
              </a:xfrm>
              <a:prstGeom prst="roundRect">
                <a:avLst>
                  <a:gd name="adj" fmla="val 16667"/>
                </a:avLst>
              </a:prstGeom>
              <a:blipFill>
                <a:blip r:embed="rId5"/>
                <a:stretch>
                  <a:fillRect b="-5319"/>
                </a:stretch>
              </a:blipFill>
              <a:ln w="9525" cap="flat" cmpd="sng">
                <a:noFill/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1" name="TextBox 110">
            <a:extLst>
              <a:ext uri="{FF2B5EF4-FFF2-40B4-BE49-F238E27FC236}">
                <a16:creationId xmlns:a16="http://schemas.microsoft.com/office/drawing/2014/main" id="{96BDDC7D-674D-0648-B3E1-7C0D39E9AC40}"/>
              </a:ext>
            </a:extLst>
          </p:cNvPr>
          <p:cNvSpPr txBox="1"/>
          <p:nvPr/>
        </p:nvSpPr>
        <p:spPr>
          <a:xfrm>
            <a:off x="1568925" y="4675746"/>
            <a:ext cx="9829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inquisitor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Google Shape;145;p22">
                <a:extLst>
                  <a:ext uri="{FF2B5EF4-FFF2-40B4-BE49-F238E27FC236}">
                    <a16:creationId xmlns:a16="http://schemas.microsoft.com/office/drawing/2014/main" id="{493F8E05-A1EB-4F41-9825-01D9E5776660}"/>
                  </a:ext>
                </a:extLst>
              </p:cNvPr>
              <p:cNvSpPr/>
              <p:nvPr/>
            </p:nvSpPr>
            <p:spPr>
              <a:xfrm>
                <a:off x="8423442" y="5702742"/>
                <a:ext cx="753732" cy="629314"/>
              </a:xfrm>
              <a:prstGeom prst="roundRect">
                <a:avLst>
                  <a:gd name="adj" fmla="val 16667"/>
                </a:avLst>
              </a:prstGeom>
              <a:solidFill>
                <a:srgbClr val="E1E0FF"/>
              </a:solidFill>
              <a:ln w="9525" cap="flat" cmpd="sng">
                <a:noFill/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80" tIns="121900" rIns="91440" bIns="121900" anchor="ctr" anchorCtr="0">
                <a:noAutofit/>
              </a:bodyPr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4000" dirty="0" smtClean="0"/>
                        <m:t>🤖</m:t>
                      </m:r>
                    </m:oMath>
                  </m:oMathPara>
                </a14:m>
                <a:endParaRPr sz="4000" baseline="-25000" dirty="0">
                  <a:latin typeface="Calibri" panose="020F0502020204030204" pitchFamily="34" charset="0"/>
                  <a:ea typeface="Lato"/>
                  <a:cs typeface="Calibri" panose="020F0502020204030204" pitchFamily="34" charset="0"/>
                  <a:sym typeface="Lato"/>
                </a:endParaRPr>
              </a:p>
            </p:txBody>
          </p:sp>
        </mc:Choice>
        <mc:Fallback xmlns="">
          <p:sp>
            <p:nvSpPr>
              <p:cNvPr id="112" name="Google Shape;145;p22">
                <a:extLst>
                  <a:ext uri="{FF2B5EF4-FFF2-40B4-BE49-F238E27FC236}">
                    <a16:creationId xmlns:a16="http://schemas.microsoft.com/office/drawing/2014/main" id="{493F8E05-A1EB-4F41-9825-01D9E577666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3442" y="5702742"/>
                <a:ext cx="753732" cy="629314"/>
              </a:xfrm>
              <a:prstGeom prst="roundRect">
                <a:avLst>
                  <a:gd name="adj" fmla="val 16667"/>
                </a:avLst>
              </a:prstGeom>
              <a:blipFill>
                <a:blip r:embed="rId6"/>
                <a:stretch>
                  <a:fillRect b="-962"/>
                </a:stretch>
              </a:blipFill>
              <a:ln w="9525" cap="flat" cmpd="sng">
                <a:noFill/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3" name="TextBox 112">
            <a:extLst>
              <a:ext uri="{FF2B5EF4-FFF2-40B4-BE49-F238E27FC236}">
                <a16:creationId xmlns:a16="http://schemas.microsoft.com/office/drawing/2014/main" id="{0689E09F-2BD5-4448-B8AF-A209E0A46C6E}"/>
              </a:ext>
            </a:extLst>
          </p:cNvPr>
          <p:cNvSpPr txBox="1"/>
          <p:nvPr/>
        </p:nvSpPr>
        <p:spPr>
          <a:xfrm>
            <a:off x="8471898" y="5409933"/>
            <a:ext cx="6912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solver</a:t>
            </a:r>
          </a:p>
        </p:txBody>
      </p:sp>
      <p:cxnSp>
        <p:nvCxnSpPr>
          <p:cNvPr id="115" name="Elbow Connector 114">
            <a:extLst>
              <a:ext uri="{FF2B5EF4-FFF2-40B4-BE49-F238E27FC236}">
                <a16:creationId xmlns:a16="http://schemas.microsoft.com/office/drawing/2014/main" id="{DC9327AD-DD60-6149-917F-EEA7E7066605}"/>
              </a:ext>
            </a:extLst>
          </p:cNvPr>
          <p:cNvCxnSpPr>
            <a:cxnSpLocks/>
            <a:stCxn id="112" idx="1"/>
          </p:cNvCxnSpPr>
          <p:nvPr/>
        </p:nvCxnSpPr>
        <p:spPr>
          <a:xfrm rot="10800000" flipV="1">
            <a:off x="7900216" y="6017399"/>
            <a:ext cx="523227" cy="3610"/>
          </a:xfrm>
          <a:prstGeom prst="bentConnector3">
            <a:avLst>
              <a:gd name="adj1" fmla="val 50000"/>
            </a:avLst>
          </a:prstGeom>
          <a:ln w="34925">
            <a:solidFill>
              <a:srgbClr val="6666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Google Shape;149;p22">
            <a:extLst>
              <a:ext uri="{FF2B5EF4-FFF2-40B4-BE49-F238E27FC236}">
                <a16:creationId xmlns:a16="http://schemas.microsoft.com/office/drawing/2014/main" id="{5E7ABCBD-1F6D-E242-B5ED-C18AD6851FC3}"/>
              </a:ext>
            </a:extLst>
          </p:cNvPr>
          <p:cNvSpPr txBox="1"/>
          <p:nvPr/>
        </p:nvSpPr>
        <p:spPr>
          <a:xfrm>
            <a:off x="5861064" y="5852728"/>
            <a:ext cx="2039151" cy="306467"/>
          </a:xfrm>
          <a:prstGeom prst="roundRect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" i="1" dirty="0">
                <a:latin typeface="Calibri" panose="020F0502020204030204" pitchFamily="34" charset="0"/>
                <a:ea typeface="Lato"/>
                <a:cs typeface="Calibri" panose="020F0502020204030204" pitchFamily="34" charset="0"/>
                <a:sym typeface="Lato"/>
              </a:rPr>
              <a:t>“American”</a:t>
            </a:r>
            <a:endParaRPr i="1" dirty="0">
              <a:latin typeface="Calibri" panose="020F0502020204030204" pitchFamily="34" charset="0"/>
              <a:ea typeface="Lato"/>
              <a:cs typeface="Calibri" panose="020F0502020204030204" pitchFamily="34" charset="0"/>
              <a:sym typeface="Lato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D6D2ACA-57BB-5641-AE6F-38B09F21842B}"/>
              </a:ext>
            </a:extLst>
          </p:cNvPr>
          <p:cNvSpPr/>
          <p:nvPr/>
        </p:nvSpPr>
        <p:spPr>
          <a:xfrm>
            <a:off x="5522196" y="5975669"/>
            <a:ext cx="172916" cy="16568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35" name="Rounded Rectangular Callout 34">
            <a:extLst>
              <a:ext uri="{FF2B5EF4-FFF2-40B4-BE49-F238E27FC236}">
                <a16:creationId xmlns:a16="http://schemas.microsoft.com/office/drawing/2014/main" id="{FD856A4E-194D-644C-8965-4F67462E78A5}"/>
              </a:ext>
            </a:extLst>
          </p:cNvPr>
          <p:cNvSpPr/>
          <p:nvPr/>
        </p:nvSpPr>
        <p:spPr>
          <a:xfrm>
            <a:off x="9609892" y="4331028"/>
            <a:ext cx="2414676" cy="624689"/>
          </a:xfrm>
          <a:prstGeom prst="wedgeRoundRectCallout">
            <a:avLst>
              <a:gd name="adj1" fmla="val -65971"/>
              <a:gd name="adj2" fmla="val 5255"/>
              <a:gd name="adj3" fmla="val 16667"/>
            </a:avLst>
          </a:prstGeom>
          <a:solidFill>
            <a:srgbClr val="E8F1DF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>
                <a:solidFill>
                  <a:schemeClr val="tx1"/>
                </a:solidFill>
                <a:latin typeface="Corbel" panose="020B0503020204020204" pitchFamily="34" charset="0"/>
              </a:rPr>
              <a:t>Given:</a:t>
            </a:r>
            <a:r>
              <a:rPr lang="en-US" i="1" dirty="0">
                <a:solidFill>
                  <a:schemeClr val="tx1"/>
                </a:solidFill>
                <a:latin typeface="Corbel" panose="020B0503020204020204" pitchFamily="34" charset="0"/>
              </a:rPr>
              <a:t> fixed QA solvers for simpler questions</a:t>
            </a:r>
          </a:p>
        </p:txBody>
      </p:sp>
      <p:sp>
        <p:nvSpPr>
          <p:cNvPr id="63" name="Rounded Rectangular Callout 62">
            <a:extLst>
              <a:ext uri="{FF2B5EF4-FFF2-40B4-BE49-F238E27FC236}">
                <a16:creationId xmlns:a16="http://schemas.microsoft.com/office/drawing/2014/main" id="{CB45B9FC-4BAF-CD4F-873B-1CC71DA20185}"/>
              </a:ext>
            </a:extLst>
          </p:cNvPr>
          <p:cNvSpPr/>
          <p:nvPr/>
        </p:nvSpPr>
        <p:spPr>
          <a:xfrm>
            <a:off x="163545" y="2794563"/>
            <a:ext cx="1966551" cy="624689"/>
          </a:xfrm>
          <a:prstGeom prst="wedgeRoundRectCallout">
            <a:avLst>
              <a:gd name="adj1" fmla="val 58938"/>
              <a:gd name="adj2" fmla="val -5669"/>
              <a:gd name="adj3" fmla="val 16667"/>
            </a:avLst>
          </a:prstGeom>
          <a:solidFill>
            <a:srgbClr val="E8F1DF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>
                <a:solidFill>
                  <a:schemeClr val="tx1"/>
                </a:solidFill>
                <a:latin typeface="Corbel" panose="020B0503020204020204" pitchFamily="34" charset="0"/>
              </a:rPr>
              <a:t>Given:</a:t>
            </a:r>
            <a:r>
              <a:rPr lang="en-US" i="1" dirty="0">
                <a:solidFill>
                  <a:schemeClr val="tx1"/>
                </a:solidFill>
                <a:latin typeface="Corbel" panose="020B0503020204020204" pitchFamily="34" charset="0"/>
              </a:rPr>
              <a:t> complex questions</a:t>
            </a:r>
          </a:p>
        </p:txBody>
      </p:sp>
      <p:sp>
        <p:nvSpPr>
          <p:cNvPr id="64" name="Rounded Rectangular Callout 63">
            <a:extLst>
              <a:ext uri="{FF2B5EF4-FFF2-40B4-BE49-F238E27FC236}">
                <a16:creationId xmlns:a16="http://schemas.microsoft.com/office/drawing/2014/main" id="{8F18CD75-75A0-0D4B-BEBA-C0B44534F2C2}"/>
              </a:ext>
            </a:extLst>
          </p:cNvPr>
          <p:cNvSpPr/>
          <p:nvPr/>
        </p:nvSpPr>
        <p:spPr>
          <a:xfrm>
            <a:off x="2312555" y="5934982"/>
            <a:ext cx="2455910" cy="842383"/>
          </a:xfrm>
          <a:prstGeom prst="wedgeRoundRectCallout">
            <a:avLst>
              <a:gd name="adj1" fmla="val 42976"/>
              <a:gd name="adj2" fmla="val -84319"/>
              <a:gd name="adj3" fmla="val 16667"/>
            </a:avLst>
          </a:prstGeom>
          <a:solidFill>
            <a:srgbClr val="FFE8E7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>
                <a:solidFill>
                  <a:schemeClr val="tx1"/>
                </a:solidFill>
                <a:latin typeface="Corbel" panose="020B0503020204020204" pitchFamily="34" charset="0"/>
              </a:rPr>
              <a:t>Missing:</a:t>
            </a:r>
            <a:r>
              <a:rPr lang="en-US" i="1" dirty="0">
                <a:solidFill>
                  <a:schemeClr val="tx1"/>
                </a:solidFill>
                <a:latin typeface="Corbel" panose="020B0503020204020204" pitchFamily="34" charset="0"/>
              </a:rPr>
              <a:t> intermediate interactions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D20A25C-1826-F66E-9130-46086A3CD242}"/>
              </a:ext>
            </a:extLst>
          </p:cNvPr>
          <p:cNvSpPr/>
          <p:nvPr/>
        </p:nvSpPr>
        <p:spPr>
          <a:xfrm>
            <a:off x="775043" y="1304161"/>
            <a:ext cx="10683063" cy="1253537"/>
          </a:xfrm>
          <a:prstGeom prst="rect">
            <a:avLst/>
          </a:prstGeom>
          <a:solidFill>
            <a:srgbClr val="E7F1DE"/>
          </a:solidFill>
          <a:ln>
            <a:solidFill>
              <a:srgbClr val="0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Research question: </a:t>
            </a:r>
            <a:r>
              <a:rPr lang="en-US" sz="2800" dirty="0">
                <a:solidFill>
                  <a:schemeClr val="tx1"/>
                </a:solidFill>
              </a:rPr>
              <a:t>Can we learn to solve complex questions via language interactions with existing, simpler models?</a:t>
            </a:r>
          </a:p>
        </p:txBody>
      </p:sp>
    </p:spTree>
    <p:extLst>
      <p:ext uri="{BB962C8B-B14F-4D97-AF65-F5344CB8AC3E}">
        <p14:creationId xmlns:p14="http://schemas.microsoft.com/office/powerpoint/2010/main" val="22971696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00" advTm="0">
        <p159:morph option="byObject"/>
      </p:transition>
    </mc:Choice>
    <mc:Fallback xmlns="">
      <p:transition spd="med" advTm="0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ounded Rectangle 59">
            <a:extLst>
              <a:ext uri="{FF2B5EF4-FFF2-40B4-BE49-F238E27FC236}">
                <a16:creationId xmlns:a16="http://schemas.microsoft.com/office/drawing/2014/main" id="{E30AF857-E673-C04B-9EE2-D5C648BE10F3}"/>
              </a:ext>
            </a:extLst>
          </p:cNvPr>
          <p:cNvSpPr/>
          <p:nvPr/>
        </p:nvSpPr>
        <p:spPr>
          <a:xfrm>
            <a:off x="1396833" y="3285888"/>
            <a:ext cx="8055337" cy="3238512"/>
          </a:xfrm>
          <a:prstGeom prst="roundRect">
            <a:avLst/>
          </a:prstGeom>
          <a:noFill/>
          <a:ln w="22225">
            <a:solidFill>
              <a:schemeClr val="tx2">
                <a:lumMod val="20000"/>
                <a:lumOff val="80000"/>
              </a:schemeClr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530852"/>
                      <a:gd name="connsiteY0" fmla="*/ 479728 h 2878311"/>
                      <a:gd name="connsiteX1" fmla="*/ 479728 w 6530852"/>
                      <a:gd name="connsiteY1" fmla="*/ 0 h 2878311"/>
                      <a:gd name="connsiteX2" fmla="*/ 1148296 w 6530852"/>
                      <a:gd name="connsiteY2" fmla="*/ 0 h 2878311"/>
                      <a:gd name="connsiteX3" fmla="*/ 1649721 w 6530852"/>
                      <a:gd name="connsiteY3" fmla="*/ 0 h 2878311"/>
                      <a:gd name="connsiteX4" fmla="*/ 2095433 w 6530852"/>
                      <a:gd name="connsiteY4" fmla="*/ 0 h 2878311"/>
                      <a:gd name="connsiteX5" fmla="*/ 2708286 w 6530852"/>
                      <a:gd name="connsiteY5" fmla="*/ 0 h 2878311"/>
                      <a:gd name="connsiteX6" fmla="*/ 3209712 w 6530852"/>
                      <a:gd name="connsiteY6" fmla="*/ 0 h 2878311"/>
                      <a:gd name="connsiteX7" fmla="*/ 3878280 w 6530852"/>
                      <a:gd name="connsiteY7" fmla="*/ 0 h 2878311"/>
                      <a:gd name="connsiteX8" fmla="*/ 4323991 w 6530852"/>
                      <a:gd name="connsiteY8" fmla="*/ 0 h 2878311"/>
                      <a:gd name="connsiteX9" fmla="*/ 4992559 w 6530852"/>
                      <a:gd name="connsiteY9" fmla="*/ 0 h 2878311"/>
                      <a:gd name="connsiteX10" fmla="*/ 5382556 w 6530852"/>
                      <a:gd name="connsiteY10" fmla="*/ 0 h 2878311"/>
                      <a:gd name="connsiteX11" fmla="*/ 6051124 w 6530852"/>
                      <a:gd name="connsiteY11" fmla="*/ 0 h 2878311"/>
                      <a:gd name="connsiteX12" fmla="*/ 6530852 w 6530852"/>
                      <a:gd name="connsiteY12" fmla="*/ 479728 h 2878311"/>
                      <a:gd name="connsiteX13" fmla="*/ 6530852 w 6530852"/>
                      <a:gd name="connsiteY13" fmla="*/ 901876 h 2878311"/>
                      <a:gd name="connsiteX14" fmla="*/ 6530852 w 6530852"/>
                      <a:gd name="connsiteY14" fmla="*/ 1419967 h 2878311"/>
                      <a:gd name="connsiteX15" fmla="*/ 6530852 w 6530852"/>
                      <a:gd name="connsiteY15" fmla="*/ 1861304 h 2878311"/>
                      <a:gd name="connsiteX16" fmla="*/ 6530852 w 6530852"/>
                      <a:gd name="connsiteY16" fmla="*/ 2398583 h 2878311"/>
                      <a:gd name="connsiteX17" fmla="*/ 6051124 w 6530852"/>
                      <a:gd name="connsiteY17" fmla="*/ 2878311 h 2878311"/>
                      <a:gd name="connsiteX18" fmla="*/ 5438270 w 6530852"/>
                      <a:gd name="connsiteY18" fmla="*/ 2878311 h 2878311"/>
                      <a:gd name="connsiteX19" fmla="*/ 4992559 w 6530852"/>
                      <a:gd name="connsiteY19" fmla="*/ 2878311 h 2878311"/>
                      <a:gd name="connsiteX20" fmla="*/ 4323991 w 6530852"/>
                      <a:gd name="connsiteY20" fmla="*/ 2878311 h 2878311"/>
                      <a:gd name="connsiteX21" fmla="*/ 3766852 w 6530852"/>
                      <a:gd name="connsiteY21" fmla="*/ 2878311 h 2878311"/>
                      <a:gd name="connsiteX22" fmla="*/ 3321140 w 6530852"/>
                      <a:gd name="connsiteY22" fmla="*/ 2878311 h 2878311"/>
                      <a:gd name="connsiteX23" fmla="*/ 2764000 w 6530852"/>
                      <a:gd name="connsiteY23" fmla="*/ 2878311 h 2878311"/>
                      <a:gd name="connsiteX24" fmla="*/ 2374003 w 6530852"/>
                      <a:gd name="connsiteY24" fmla="*/ 2878311 h 2878311"/>
                      <a:gd name="connsiteX25" fmla="*/ 1984005 w 6530852"/>
                      <a:gd name="connsiteY25" fmla="*/ 2878311 h 2878311"/>
                      <a:gd name="connsiteX26" fmla="*/ 1426865 w 6530852"/>
                      <a:gd name="connsiteY26" fmla="*/ 2878311 h 2878311"/>
                      <a:gd name="connsiteX27" fmla="*/ 981154 w 6530852"/>
                      <a:gd name="connsiteY27" fmla="*/ 2878311 h 2878311"/>
                      <a:gd name="connsiteX28" fmla="*/ 479728 w 6530852"/>
                      <a:gd name="connsiteY28" fmla="*/ 2878311 h 2878311"/>
                      <a:gd name="connsiteX29" fmla="*/ 0 w 6530852"/>
                      <a:gd name="connsiteY29" fmla="*/ 2398583 h 2878311"/>
                      <a:gd name="connsiteX30" fmla="*/ 0 w 6530852"/>
                      <a:gd name="connsiteY30" fmla="*/ 1880492 h 2878311"/>
                      <a:gd name="connsiteX31" fmla="*/ 0 w 6530852"/>
                      <a:gd name="connsiteY31" fmla="*/ 1381590 h 2878311"/>
                      <a:gd name="connsiteX32" fmla="*/ 0 w 6530852"/>
                      <a:gd name="connsiteY32" fmla="*/ 940253 h 2878311"/>
                      <a:gd name="connsiteX33" fmla="*/ 0 w 6530852"/>
                      <a:gd name="connsiteY33" fmla="*/ 479728 h 28783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</a:cxnLst>
                    <a:rect l="l" t="t" r="r" b="b"/>
                    <a:pathLst>
                      <a:path w="6530852" h="2878311" extrusionOk="0">
                        <a:moveTo>
                          <a:pt x="0" y="479728"/>
                        </a:moveTo>
                        <a:cubicBezTo>
                          <a:pt x="-58942" y="178425"/>
                          <a:pt x="201726" y="4900"/>
                          <a:pt x="479728" y="0"/>
                        </a:cubicBezTo>
                        <a:cubicBezTo>
                          <a:pt x="720120" y="-79585"/>
                          <a:pt x="1000618" y="53432"/>
                          <a:pt x="1148296" y="0"/>
                        </a:cubicBezTo>
                        <a:cubicBezTo>
                          <a:pt x="1295974" y="-53432"/>
                          <a:pt x="1489042" y="10655"/>
                          <a:pt x="1649721" y="0"/>
                        </a:cubicBezTo>
                        <a:cubicBezTo>
                          <a:pt x="1810401" y="-10655"/>
                          <a:pt x="1998937" y="6900"/>
                          <a:pt x="2095433" y="0"/>
                        </a:cubicBezTo>
                        <a:cubicBezTo>
                          <a:pt x="2191929" y="-6900"/>
                          <a:pt x="2505496" y="30337"/>
                          <a:pt x="2708286" y="0"/>
                        </a:cubicBezTo>
                        <a:cubicBezTo>
                          <a:pt x="2911076" y="-30337"/>
                          <a:pt x="3019313" y="206"/>
                          <a:pt x="3209712" y="0"/>
                        </a:cubicBezTo>
                        <a:cubicBezTo>
                          <a:pt x="3400111" y="-206"/>
                          <a:pt x="3678421" y="62512"/>
                          <a:pt x="3878280" y="0"/>
                        </a:cubicBezTo>
                        <a:cubicBezTo>
                          <a:pt x="4078139" y="-62512"/>
                          <a:pt x="4206791" y="24094"/>
                          <a:pt x="4323991" y="0"/>
                        </a:cubicBezTo>
                        <a:cubicBezTo>
                          <a:pt x="4441191" y="-24094"/>
                          <a:pt x="4831462" y="17707"/>
                          <a:pt x="4992559" y="0"/>
                        </a:cubicBezTo>
                        <a:cubicBezTo>
                          <a:pt x="5153656" y="-17707"/>
                          <a:pt x="5189996" y="2859"/>
                          <a:pt x="5382556" y="0"/>
                        </a:cubicBezTo>
                        <a:cubicBezTo>
                          <a:pt x="5575116" y="-2859"/>
                          <a:pt x="5758828" y="62613"/>
                          <a:pt x="6051124" y="0"/>
                        </a:cubicBezTo>
                        <a:cubicBezTo>
                          <a:pt x="6352005" y="53493"/>
                          <a:pt x="6534963" y="257357"/>
                          <a:pt x="6530852" y="479728"/>
                        </a:cubicBezTo>
                        <a:cubicBezTo>
                          <a:pt x="6571616" y="611132"/>
                          <a:pt x="6503532" y="806735"/>
                          <a:pt x="6530852" y="901876"/>
                        </a:cubicBezTo>
                        <a:cubicBezTo>
                          <a:pt x="6558172" y="997017"/>
                          <a:pt x="6490560" y="1298051"/>
                          <a:pt x="6530852" y="1419967"/>
                        </a:cubicBezTo>
                        <a:cubicBezTo>
                          <a:pt x="6571144" y="1541883"/>
                          <a:pt x="6505643" y="1645194"/>
                          <a:pt x="6530852" y="1861304"/>
                        </a:cubicBezTo>
                        <a:cubicBezTo>
                          <a:pt x="6556061" y="2077414"/>
                          <a:pt x="6512396" y="2138589"/>
                          <a:pt x="6530852" y="2398583"/>
                        </a:cubicBezTo>
                        <a:cubicBezTo>
                          <a:pt x="6500310" y="2601271"/>
                          <a:pt x="6320018" y="2824914"/>
                          <a:pt x="6051124" y="2878311"/>
                        </a:cubicBezTo>
                        <a:cubicBezTo>
                          <a:pt x="5773180" y="2929525"/>
                          <a:pt x="5626396" y="2821940"/>
                          <a:pt x="5438270" y="2878311"/>
                        </a:cubicBezTo>
                        <a:cubicBezTo>
                          <a:pt x="5250144" y="2934682"/>
                          <a:pt x="5190531" y="2829154"/>
                          <a:pt x="4992559" y="2878311"/>
                        </a:cubicBezTo>
                        <a:cubicBezTo>
                          <a:pt x="4794587" y="2927468"/>
                          <a:pt x="4652768" y="2833730"/>
                          <a:pt x="4323991" y="2878311"/>
                        </a:cubicBezTo>
                        <a:cubicBezTo>
                          <a:pt x="3995214" y="2922892"/>
                          <a:pt x="3970614" y="2811460"/>
                          <a:pt x="3766852" y="2878311"/>
                        </a:cubicBezTo>
                        <a:cubicBezTo>
                          <a:pt x="3563090" y="2945162"/>
                          <a:pt x="3497466" y="2869080"/>
                          <a:pt x="3321140" y="2878311"/>
                        </a:cubicBezTo>
                        <a:cubicBezTo>
                          <a:pt x="3144814" y="2887542"/>
                          <a:pt x="2976926" y="2817330"/>
                          <a:pt x="2764000" y="2878311"/>
                        </a:cubicBezTo>
                        <a:cubicBezTo>
                          <a:pt x="2551074" y="2939292"/>
                          <a:pt x="2518298" y="2852749"/>
                          <a:pt x="2374003" y="2878311"/>
                        </a:cubicBezTo>
                        <a:cubicBezTo>
                          <a:pt x="2229708" y="2903873"/>
                          <a:pt x="2098772" y="2841098"/>
                          <a:pt x="1984005" y="2878311"/>
                        </a:cubicBezTo>
                        <a:cubicBezTo>
                          <a:pt x="1869238" y="2915524"/>
                          <a:pt x="1556301" y="2849807"/>
                          <a:pt x="1426865" y="2878311"/>
                        </a:cubicBezTo>
                        <a:cubicBezTo>
                          <a:pt x="1297429" y="2906815"/>
                          <a:pt x="1101879" y="2870768"/>
                          <a:pt x="981154" y="2878311"/>
                        </a:cubicBezTo>
                        <a:cubicBezTo>
                          <a:pt x="860429" y="2885854"/>
                          <a:pt x="646419" y="2876778"/>
                          <a:pt x="479728" y="2878311"/>
                        </a:cubicBezTo>
                        <a:cubicBezTo>
                          <a:pt x="246144" y="2871432"/>
                          <a:pt x="23643" y="2683007"/>
                          <a:pt x="0" y="2398583"/>
                        </a:cubicBezTo>
                        <a:cubicBezTo>
                          <a:pt x="-1517" y="2194845"/>
                          <a:pt x="35481" y="2126386"/>
                          <a:pt x="0" y="1880492"/>
                        </a:cubicBezTo>
                        <a:cubicBezTo>
                          <a:pt x="-35481" y="1634598"/>
                          <a:pt x="45097" y="1531787"/>
                          <a:pt x="0" y="1381590"/>
                        </a:cubicBezTo>
                        <a:cubicBezTo>
                          <a:pt x="-45097" y="1231393"/>
                          <a:pt x="47010" y="1086740"/>
                          <a:pt x="0" y="940253"/>
                        </a:cubicBezTo>
                        <a:cubicBezTo>
                          <a:pt x="-47010" y="793766"/>
                          <a:pt x="5963" y="663138"/>
                          <a:pt x="0" y="479728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Content Placeholder 5">
            <a:extLst>
              <a:ext uri="{FF2B5EF4-FFF2-40B4-BE49-F238E27FC236}">
                <a16:creationId xmlns:a16="http://schemas.microsoft.com/office/drawing/2014/main" id="{48A30C95-3ECE-5A4C-BE5B-6781181904EA}"/>
              </a:ext>
            </a:extLst>
          </p:cNvPr>
          <p:cNvSpPr txBox="1">
            <a:spLocks/>
          </p:cNvSpPr>
          <p:nvPr/>
        </p:nvSpPr>
        <p:spPr bwMode="auto">
          <a:xfrm>
            <a:off x="733893" y="1642174"/>
            <a:ext cx="10724213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Idea: </a:t>
            </a:r>
            <a:r>
              <a:rPr lang="en-US" dirty="0"/>
              <a:t>use the gradient signals to reverse engineer intermediate steps that lead to a given outcome. </a:t>
            </a:r>
            <a:endParaRPr lang="en-US" b="1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2AC7508-B73A-4A42-B5CB-465556721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Attempt 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E5F7F3-87BD-B44D-85CD-02CED1F529C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F29B56BB-DD46-2742-8E50-955635879B18}"/>
              </a:ext>
            </a:extLst>
          </p:cNvPr>
          <p:cNvSpPr/>
          <p:nvPr/>
        </p:nvSpPr>
        <p:spPr>
          <a:xfrm>
            <a:off x="2217762" y="2880045"/>
            <a:ext cx="6608869" cy="340519"/>
          </a:xfrm>
          <a:prstGeom prst="roundRect">
            <a:avLst/>
          </a:prstGeom>
          <a:solidFill>
            <a:srgbClr val="A62657">
              <a:alpha val="38431"/>
            </a:srgb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tIns="0" rIns="0" bIns="0">
            <a:spAutoFit/>
          </a:bodyPr>
          <a:lstStyle/>
          <a:p>
            <a:pPr algn="ctr"/>
            <a:r>
              <a:rPr lang="en-US" sz="2000" i="1" dirty="0"/>
              <a:t>“What is the nationality of the Simpsons director?”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059C5F4B-4217-2C4A-9197-0C58CA86292F}"/>
              </a:ext>
            </a:extLst>
          </p:cNvPr>
          <p:cNvSpPr/>
          <p:nvPr/>
        </p:nvSpPr>
        <p:spPr>
          <a:xfrm>
            <a:off x="3033313" y="3804638"/>
            <a:ext cx="4683269" cy="306467"/>
          </a:xfrm>
          <a:prstGeom prst="roundRect">
            <a:avLst/>
          </a:prstGeom>
          <a:solidFill>
            <a:srgbClr val="E1E0FF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tIns="0" rIns="0" bIns="0">
            <a:spAutoFit/>
          </a:bodyPr>
          <a:lstStyle/>
          <a:p>
            <a:pPr algn="ctr"/>
            <a:r>
              <a:rPr lang="en-US" i="1" dirty="0"/>
              <a:t>????</a:t>
            </a:r>
          </a:p>
        </p:txBody>
      </p:sp>
      <p:cxnSp>
        <p:nvCxnSpPr>
          <p:cNvPr id="39" name="Elbow Connector 38">
            <a:extLst>
              <a:ext uri="{FF2B5EF4-FFF2-40B4-BE49-F238E27FC236}">
                <a16:creationId xmlns:a16="http://schemas.microsoft.com/office/drawing/2014/main" id="{40D283F2-A2B8-C841-B404-A7073C2B5EB7}"/>
              </a:ext>
            </a:extLst>
          </p:cNvPr>
          <p:cNvCxnSpPr>
            <a:cxnSpLocks/>
          </p:cNvCxnSpPr>
          <p:nvPr/>
        </p:nvCxnSpPr>
        <p:spPr>
          <a:xfrm>
            <a:off x="2395453" y="3991249"/>
            <a:ext cx="637860" cy="1348"/>
          </a:xfrm>
          <a:prstGeom prst="bentConnector3">
            <a:avLst>
              <a:gd name="adj1" fmla="val 50000"/>
            </a:avLst>
          </a:prstGeom>
          <a:ln w="34925">
            <a:solidFill>
              <a:srgbClr val="6666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Google Shape;711;p72">
            <a:extLst>
              <a:ext uri="{FF2B5EF4-FFF2-40B4-BE49-F238E27FC236}">
                <a16:creationId xmlns:a16="http://schemas.microsoft.com/office/drawing/2014/main" id="{D6B5F2C3-495D-BC4A-8D5E-0A7481AAD9B0}"/>
              </a:ext>
            </a:extLst>
          </p:cNvPr>
          <p:cNvSpPr txBox="1"/>
          <p:nvPr/>
        </p:nvSpPr>
        <p:spPr>
          <a:xfrm>
            <a:off x="2470658" y="2516736"/>
            <a:ext cx="165034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solidFill>
                  <a:srgbClr val="980000"/>
                </a:solidFill>
                <a:latin typeface="Lato"/>
                <a:ea typeface="Lato"/>
                <a:cs typeface="Lato"/>
                <a:sym typeface="Lato"/>
              </a:rPr>
              <a:t>complex question</a:t>
            </a:r>
            <a:endParaRPr sz="1400" i="1" dirty="0">
              <a:solidFill>
                <a:srgbClr val="98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9" name="Google Shape;711;p72">
            <a:extLst>
              <a:ext uri="{FF2B5EF4-FFF2-40B4-BE49-F238E27FC236}">
                <a16:creationId xmlns:a16="http://schemas.microsoft.com/office/drawing/2014/main" id="{4025476F-7599-C040-AD52-E5D32C209F49}"/>
              </a:ext>
            </a:extLst>
          </p:cNvPr>
          <p:cNvSpPr txBox="1"/>
          <p:nvPr/>
        </p:nvSpPr>
        <p:spPr>
          <a:xfrm>
            <a:off x="3038808" y="3464849"/>
            <a:ext cx="165034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solidFill>
                  <a:srgbClr val="7030A0"/>
                </a:solidFill>
                <a:latin typeface="Lato"/>
                <a:ea typeface="Lato"/>
                <a:cs typeface="Lato"/>
                <a:sym typeface="Lato"/>
              </a:rPr>
              <a:t>simple question</a:t>
            </a:r>
            <a:endParaRPr sz="1400" i="1" dirty="0">
              <a:solidFill>
                <a:srgbClr val="7030A0"/>
              </a:solidFill>
              <a:latin typeface="Lato"/>
              <a:ea typeface="Lato"/>
              <a:cs typeface="Lato"/>
              <a:sym typeface="Lato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Google Shape;145;p22">
                <a:extLst>
                  <a:ext uri="{FF2B5EF4-FFF2-40B4-BE49-F238E27FC236}">
                    <a16:creationId xmlns:a16="http://schemas.microsoft.com/office/drawing/2014/main" id="{2B621A21-2DD2-6945-BBA5-BD49038381EF}"/>
                  </a:ext>
                </a:extLst>
              </p:cNvPr>
              <p:cNvSpPr/>
              <p:nvPr/>
            </p:nvSpPr>
            <p:spPr>
              <a:xfrm>
                <a:off x="1641720" y="3671118"/>
                <a:ext cx="753733" cy="570811"/>
              </a:xfrm>
              <a:prstGeom prst="roundRect">
                <a:avLst>
                  <a:gd name="adj" fmla="val 16667"/>
                </a:avLst>
              </a:prstGeom>
              <a:solidFill>
                <a:schemeClr val="accent5">
                  <a:lumMod val="20000"/>
                  <a:lumOff val="80000"/>
                </a:schemeClr>
              </a:solidFill>
              <a:ln w="9525" cap="flat" cmpd="sng">
                <a:noFill/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80" tIns="121900" rIns="91440" bIns="121900" anchor="ctr" anchorCtr="0">
                <a:noAutofit/>
              </a:bodyPr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4000" dirty="0"/>
                        <m:t>🤖</m:t>
                      </m:r>
                    </m:oMath>
                  </m:oMathPara>
                </a14:m>
                <a:endParaRPr sz="4000" baseline="-25000" dirty="0">
                  <a:latin typeface="Calibri" panose="020F0502020204030204" pitchFamily="34" charset="0"/>
                  <a:ea typeface="Lato"/>
                  <a:cs typeface="Calibri" panose="020F0502020204030204" pitchFamily="34" charset="0"/>
                  <a:sym typeface="Lato"/>
                </a:endParaRPr>
              </a:p>
            </p:txBody>
          </p:sp>
        </mc:Choice>
        <mc:Fallback xmlns="">
          <p:sp>
            <p:nvSpPr>
              <p:cNvPr id="61" name="Google Shape;145;p22">
                <a:extLst>
                  <a:ext uri="{FF2B5EF4-FFF2-40B4-BE49-F238E27FC236}">
                    <a16:creationId xmlns:a16="http://schemas.microsoft.com/office/drawing/2014/main" id="{2B621A21-2DD2-6945-BBA5-BD49038381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1720" y="3671118"/>
                <a:ext cx="753733" cy="570811"/>
              </a:xfrm>
              <a:prstGeom prst="roundRect">
                <a:avLst>
                  <a:gd name="adj" fmla="val 16667"/>
                </a:avLst>
              </a:prstGeom>
              <a:blipFill>
                <a:blip r:embed="rId3"/>
                <a:stretch>
                  <a:fillRect b="-6383"/>
                </a:stretch>
              </a:blipFill>
              <a:ln w="9525" cap="flat" cmpd="sng">
                <a:noFill/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TextBox 61">
            <a:extLst>
              <a:ext uri="{FF2B5EF4-FFF2-40B4-BE49-F238E27FC236}">
                <a16:creationId xmlns:a16="http://schemas.microsoft.com/office/drawing/2014/main" id="{E6C7F6BE-7FAA-4844-B67A-1C29CE174135}"/>
              </a:ext>
            </a:extLst>
          </p:cNvPr>
          <p:cNvSpPr txBox="1"/>
          <p:nvPr/>
        </p:nvSpPr>
        <p:spPr>
          <a:xfrm>
            <a:off x="1568925" y="3330348"/>
            <a:ext cx="9829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inquisitor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Google Shape;145;p22">
                <a:extLst>
                  <a:ext uri="{FF2B5EF4-FFF2-40B4-BE49-F238E27FC236}">
                    <a16:creationId xmlns:a16="http://schemas.microsoft.com/office/drawing/2014/main" id="{C2748C37-2FF5-8A47-8621-9FF98473462F}"/>
                  </a:ext>
                </a:extLst>
              </p:cNvPr>
              <p:cNvSpPr/>
              <p:nvPr/>
            </p:nvSpPr>
            <p:spPr>
              <a:xfrm>
                <a:off x="8427174" y="4331028"/>
                <a:ext cx="753732" cy="629314"/>
              </a:xfrm>
              <a:prstGeom prst="roundRect">
                <a:avLst>
                  <a:gd name="adj" fmla="val 16667"/>
                </a:avLst>
              </a:prstGeom>
              <a:solidFill>
                <a:srgbClr val="E1E0FF"/>
              </a:solidFill>
              <a:ln w="9525" cap="flat" cmpd="sng">
                <a:noFill/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80" tIns="121900" rIns="91440" bIns="121900" anchor="ctr" anchorCtr="0">
                <a:noAutofit/>
              </a:bodyPr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4000" dirty="0" smtClean="0"/>
                        <m:t>🤖</m:t>
                      </m:r>
                    </m:oMath>
                  </m:oMathPara>
                </a14:m>
                <a:endParaRPr sz="4000" baseline="-25000" dirty="0">
                  <a:latin typeface="Calibri" panose="020F0502020204030204" pitchFamily="34" charset="0"/>
                  <a:ea typeface="Lato"/>
                  <a:cs typeface="Calibri" panose="020F0502020204030204" pitchFamily="34" charset="0"/>
                  <a:sym typeface="Lato"/>
                </a:endParaRPr>
              </a:p>
            </p:txBody>
          </p:sp>
        </mc:Choice>
        <mc:Fallback xmlns="">
          <p:sp>
            <p:nvSpPr>
              <p:cNvPr id="73" name="Google Shape;145;p22">
                <a:extLst>
                  <a:ext uri="{FF2B5EF4-FFF2-40B4-BE49-F238E27FC236}">
                    <a16:creationId xmlns:a16="http://schemas.microsoft.com/office/drawing/2014/main" id="{C2748C37-2FF5-8A47-8621-9FF9847346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7174" y="4331028"/>
                <a:ext cx="753732" cy="629314"/>
              </a:xfrm>
              <a:prstGeom prst="roundRect">
                <a:avLst>
                  <a:gd name="adj" fmla="val 16667"/>
                </a:avLst>
              </a:prstGeom>
              <a:blipFill>
                <a:blip r:embed="rId4"/>
                <a:stretch>
                  <a:fillRect b="-962"/>
                </a:stretch>
              </a:blipFill>
              <a:ln w="9525" cap="flat" cmpd="sng">
                <a:noFill/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TextBox 73">
            <a:extLst>
              <a:ext uri="{FF2B5EF4-FFF2-40B4-BE49-F238E27FC236}">
                <a16:creationId xmlns:a16="http://schemas.microsoft.com/office/drawing/2014/main" id="{6EFAE877-3587-C845-81CE-49FE24CA6CDD}"/>
              </a:ext>
            </a:extLst>
          </p:cNvPr>
          <p:cNvSpPr txBox="1"/>
          <p:nvPr/>
        </p:nvSpPr>
        <p:spPr>
          <a:xfrm>
            <a:off x="8475630" y="4038219"/>
            <a:ext cx="6912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solver</a:t>
            </a:r>
          </a:p>
        </p:txBody>
      </p:sp>
      <p:sp>
        <p:nvSpPr>
          <p:cNvPr id="75" name="Google Shape;149;p22">
            <a:extLst>
              <a:ext uri="{FF2B5EF4-FFF2-40B4-BE49-F238E27FC236}">
                <a16:creationId xmlns:a16="http://schemas.microsoft.com/office/drawing/2014/main" id="{8BB8AD90-9B0B-3342-B661-69372BEB4142}"/>
              </a:ext>
            </a:extLst>
          </p:cNvPr>
          <p:cNvSpPr txBox="1"/>
          <p:nvPr/>
        </p:nvSpPr>
        <p:spPr>
          <a:xfrm>
            <a:off x="5864796" y="4496061"/>
            <a:ext cx="2039151" cy="306467"/>
          </a:xfrm>
          <a:prstGeom prst="roundRect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 i="1" dirty="0">
                <a:latin typeface="Calibri" panose="020F0502020204030204" pitchFamily="34" charset="0"/>
                <a:ea typeface="Lato"/>
                <a:cs typeface="Calibri" panose="020F0502020204030204" pitchFamily="34" charset="0"/>
                <a:sym typeface="Lato"/>
              </a:rPr>
              <a:t>????</a:t>
            </a:r>
            <a:endParaRPr i="1" dirty="0">
              <a:latin typeface="Calibri" panose="020F0502020204030204" pitchFamily="34" charset="0"/>
              <a:ea typeface="Lato"/>
              <a:cs typeface="Calibri" panose="020F0502020204030204" pitchFamily="34" charset="0"/>
              <a:sym typeface="Lato"/>
            </a:endParaRPr>
          </a:p>
        </p:txBody>
      </p:sp>
      <p:cxnSp>
        <p:nvCxnSpPr>
          <p:cNvPr id="76" name="Elbow Connector 75">
            <a:extLst>
              <a:ext uri="{FF2B5EF4-FFF2-40B4-BE49-F238E27FC236}">
                <a16:creationId xmlns:a16="http://schemas.microsoft.com/office/drawing/2014/main" id="{B54B0349-9BEE-C74C-B5F2-FC378B4EBE20}"/>
              </a:ext>
            </a:extLst>
          </p:cNvPr>
          <p:cNvCxnSpPr>
            <a:cxnSpLocks/>
            <a:stCxn id="73" idx="1"/>
            <a:endCxn id="75" idx="3"/>
          </p:cNvCxnSpPr>
          <p:nvPr/>
        </p:nvCxnSpPr>
        <p:spPr>
          <a:xfrm rot="10800000" flipV="1">
            <a:off x="7903948" y="4645685"/>
            <a:ext cx="523227" cy="3610"/>
          </a:xfrm>
          <a:prstGeom prst="bentConnector3">
            <a:avLst>
              <a:gd name="adj1" fmla="val 50000"/>
            </a:avLst>
          </a:prstGeom>
          <a:ln w="34925">
            <a:solidFill>
              <a:srgbClr val="6666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Rounded Rectangle 83">
            <a:extLst>
              <a:ext uri="{FF2B5EF4-FFF2-40B4-BE49-F238E27FC236}">
                <a16:creationId xmlns:a16="http://schemas.microsoft.com/office/drawing/2014/main" id="{8BF4D803-DA9E-8741-991A-F48171A76AD4}"/>
              </a:ext>
            </a:extLst>
          </p:cNvPr>
          <p:cNvSpPr/>
          <p:nvPr/>
        </p:nvSpPr>
        <p:spPr>
          <a:xfrm>
            <a:off x="3011094" y="5161573"/>
            <a:ext cx="4683269" cy="306467"/>
          </a:xfrm>
          <a:prstGeom prst="roundRect">
            <a:avLst/>
          </a:prstGeom>
          <a:solidFill>
            <a:srgbClr val="E1E0FF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tIns="0" rIns="0" bIns="0">
            <a:spAutoFit/>
          </a:bodyPr>
          <a:lstStyle/>
          <a:p>
            <a:pPr algn="ctr"/>
            <a:r>
              <a:rPr lang="en-US" i="1" dirty="0"/>
              <a:t>????</a:t>
            </a:r>
          </a:p>
        </p:txBody>
      </p:sp>
      <p:sp>
        <p:nvSpPr>
          <p:cNvPr id="86" name="Google Shape;711;p72">
            <a:extLst>
              <a:ext uri="{FF2B5EF4-FFF2-40B4-BE49-F238E27FC236}">
                <a16:creationId xmlns:a16="http://schemas.microsoft.com/office/drawing/2014/main" id="{0882AE3C-366B-1647-AD28-F580E5DB66EB}"/>
              </a:ext>
            </a:extLst>
          </p:cNvPr>
          <p:cNvSpPr txBox="1"/>
          <p:nvPr/>
        </p:nvSpPr>
        <p:spPr>
          <a:xfrm>
            <a:off x="3097826" y="4804061"/>
            <a:ext cx="165034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solidFill>
                  <a:srgbClr val="7030A0"/>
                </a:solidFill>
                <a:latin typeface="Lato"/>
                <a:ea typeface="Lato"/>
                <a:cs typeface="Lato"/>
                <a:sym typeface="Lato"/>
              </a:rPr>
              <a:t>simple question</a:t>
            </a:r>
            <a:endParaRPr sz="1400" i="1" dirty="0">
              <a:solidFill>
                <a:srgbClr val="7030A0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09" name="Elbow Connector 108">
            <a:extLst>
              <a:ext uri="{FF2B5EF4-FFF2-40B4-BE49-F238E27FC236}">
                <a16:creationId xmlns:a16="http://schemas.microsoft.com/office/drawing/2014/main" id="{A815A4E6-BCC7-2E4B-8873-32165467C093}"/>
              </a:ext>
            </a:extLst>
          </p:cNvPr>
          <p:cNvCxnSpPr>
            <a:cxnSpLocks/>
            <a:stCxn id="110" idx="3"/>
          </p:cNvCxnSpPr>
          <p:nvPr/>
        </p:nvCxnSpPr>
        <p:spPr>
          <a:xfrm>
            <a:off x="2395453" y="5301922"/>
            <a:ext cx="637860" cy="1348"/>
          </a:xfrm>
          <a:prstGeom prst="bentConnector3">
            <a:avLst>
              <a:gd name="adj1" fmla="val 50000"/>
            </a:avLst>
          </a:prstGeom>
          <a:ln w="34925">
            <a:solidFill>
              <a:srgbClr val="6666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Google Shape;145;p22">
                <a:extLst>
                  <a:ext uri="{FF2B5EF4-FFF2-40B4-BE49-F238E27FC236}">
                    <a16:creationId xmlns:a16="http://schemas.microsoft.com/office/drawing/2014/main" id="{8B62626C-64F7-9F4B-B480-948E73869147}"/>
                  </a:ext>
                </a:extLst>
              </p:cNvPr>
              <p:cNvSpPr/>
              <p:nvPr/>
            </p:nvSpPr>
            <p:spPr>
              <a:xfrm>
                <a:off x="1641720" y="5016516"/>
                <a:ext cx="753733" cy="570811"/>
              </a:xfrm>
              <a:prstGeom prst="roundRect">
                <a:avLst>
                  <a:gd name="adj" fmla="val 16667"/>
                </a:avLst>
              </a:prstGeom>
              <a:solidFill>
                <a:schemeClr val="accent5">
                  <a:lumMod val="20000"/>
                  <a:lumOff val="80000"/>
                </a:schemeClr>
              </a:solidFill>
              <a:ln w="9525" cap="flat" cmpd="sng">
                <a:noFill/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80" tIns="121900" rIns="91440" bIns="121900" anchor="ctr" anchorCtr="0">
                <a:noAutofit/>
              </a:bodyPr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4000" dirty="0"/>
                        <m:t>🤖</m:t>
                      </m:r>
                    </m:oMath>
                  </m:oMathPara>
                </a14:m>
                <a:endParaRPr sz="4000" baseline="-25000" dirty="0">
                  <a:latin typeface="Calibri" panose="020F0502020204030204" pitchFamily="34" charset="0"/>
                  <a:ea typeface="Lato"/>
                  <a:cs typeface="Calibri" panose="020F0502020204030204" pitchFamily="34" charset="0"/>
                  <a:sym typeface="Lato"/>
                </a:endParaRPr>
              </a:p>
            </p:txBody>
          </p:sp>
        </mc:Choice>
        <mc:Fallback xmlns="">
          <p:sp>
            <p:nvSpPr>
              <p:cNvPr id="110" name="Google Shape;145;p22">
                <a:extLst>
                  <a:ext uri="{FF2B5EF4-FFF2-40B4-BE49-F238E27FC236}">
                    <a16:creationId xmlns:a16="http://schemas.microsoft.com/office/drawing/2014/main" id="{8B62626C-64F7-9F4B-B480-948E738691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1720" y="5016516"/>
                <a:ext cx="753733" cy="570811"/>
              </a:xfrm>
              <a:prstGeom prst="roundRect">
                <a:avLst>
                  <a:gd name="adj" fmla="val 16667"/>
                </a:avLst>
              </a:prstGeom>
              <a:blipFill>
                <a:blip r:embed="rId5"/>
                <a:stretch>
                  <a:fillRect b="-5319"/>
                </a:stretch>
              </a:blipFill>
              <a:ln w="9525" cap="flat" cmpd="sng">
                <a:noFill/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1" name="TextBox 110">
            <a:extLst>
              <a:ext uri="{FF2B5EF4-FFF2-40B4-BE49-F238E27FC236}">
                <a16:creationId xmlns:a16="http://schemas.microsoft.com/office/drawing/2014/main" id="{96BDDC7D-674D-0648-B3E1-7C0D39E9AC40}"/>
              </a:ext>
            </a:extLst>
          </p:cNvPr>
          <p:cNvSpPr txBox="1"/>
          <p:nvPr/>
        </p:nvSpPr>
        <p:spPr>
          <a:xfrm>
            <a:off x="1568925" y="4675746"/>
            <a:ext cx="9829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inquisitor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Google Shape;145;p22">
                <a:extLst>
                  <a:ext uri="{FF2B5EF4-FFF2-40B4-BE49-F238E27FC236}">
                    <a16:creationId xmlns:a16="http://schemas.microsoft.com/office/drawing/2014/main" id="{493F8E05-A1EB-4F41-9825-01D9E5776660}"/>
                  </a:ext>
                </a:extLst>
              </p:cNvPr>
              <p:cNvSpPr/>
              <p:nvPr/>
            </p:nvSpPr>
            <p:spPr>
              <a:xfrm>
                <a:off x="8423442" y="5702742"/>
                <a:ext cx="753732" cy="629314"/>
              </a:xfrm>
              <a:prstGeom prst="roundRect">
                <a:avLst>
                  <a:gd name="adj" fmla="val 16667"/>
                </a:avLst>
              </a:prstGeom>
              <a:solidFill>
                <a:srgbClr val="E1E0FF"/>
              </a:solidFill>
              <a:ln w="9525" cap="flat" cmpd="sng">
                <a:noFill/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80" tIns="121900" rIns="91440" bIns="121900" anchor="ctr" anchorCtr="0">
                <a:noAutofit/>
              </a:bodyPr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4000" dirty="0" smtClean="0"/>
                        <m:t>🤖</m:t>
                      </m:r>
                    </m:oMath>
                  </m:oMathPara>
                </a14:m>
                <a:endParaRPr sz="4000" baseline="-25000" dirty="0">
                  <a:latin typeface="Calibri" panose="020F0502020204030204" pitchFamily="34" charset="0"/>
                  <a:ea typeface="Lato"/>
                  <a:cs typeface="Calibri" panose="020F0502020204030204" pitchFamily="34" charset="0"/>
                  <a:sym typeface="Lato"/>
                </a:endParaRPr>
              </a:p>
            </p:txBody>
          </p:sp>
        </mc:Choice>
        <mc:Fallback xmlns="">
          <p:sp>
            <p:nvSpPr>
              <p:cNvPr id="112" name="Google Shape;145;p22">
                <a:extLst>
                  <a:ext uri="{FF2B5EF4-FFF2-40B4-BE49-F238E27FC236}">
                    <a16:creationId xmlns:a16="http://schemas.microsoft.com/office/drawing/2014/main" id="{493F8E05-A1EB-4F41-9825-01D9E577666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3442" y="5702742"/>
                <a:ext cx="753732" cy="629314"/>
              </a:xfrm>
              <a:prstGeom prst="roundRect">
                <a:avLst>
                  <a:gd name="adj" fmla="val 16667"/>
                </a:avLst>
              </a:prstGeom>
              <a:blipFill>
                <a:blip r:embed="rId6"/>
                <a:stretch>
                  <a:fillRect b="-962"/>
                </a:stretch>
              </a:blipFill>
              <a:ln w="9525" cap="flat" cmpd="sng">
                <a:noFill/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3" name="TextBox 112">
            <a:extLst>
              <a:ext uri="{FF2B5EF4-FFF2-40B4-BE49-F238E27FC236}">
                <a16:creationId xmlns:a16="http://schemas.microsoft.com/office/drawing/2014/main" id="{0689E09F-2BD5-4448-B8AF-A209E0A46C6E}"/>
              </a:ext>
            </a:extLst>
          </p:cNvPr>
          <p:cNvSpPr txBox="1"/>
          <p:nvPr/>
        </p:nvSpPr>
        <p:spPr>
          <a:xfrm>
            <a:off x="8471898" y="5409933"/>
            <a:ext cx="6912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solver</a:t>
            </a:r>
          </a:p>
        </p:txBody>
      </p:sp>
      <p:cxnSp>
        <p:nvCxnSpPr>
          <p:cNvPr id="115" name="Elbow Connector 114">
            <a:extLst>
              <a:ext uri="{FF2B5EF4-FFF2-40B4-BE49-F238E27FC236}">
                <a16:creationId xmlns:a16="http://schemas.microsoft.com/office/drawing/2014/main" id="{DC9327AD-DD60-6149-917F-EEA7E7066605}"/>
              </a:ext>
            </a:extLst>
          </p:cNvPr>
          <p:cNvCxnSpPr>
            <a:cxnSpLocks/>
            <a:stCxn id="112" idx="1"/>
          </p:cNvCxnSpPr>
          <p:nvPr/>
        </p:nvCxnSpPr>
        <p:spPr>
          <a:xfrm rot="10800000" flipV="1">
            <a:off x="7900216" y="6017399"/>
            <a:ext cx="523227" cy="3610"/>
          </a:xfrm>
          <a:prstGeom prst="bentConnector3">
            <a:avLst>
              <a:gd name="adj1" fmla="val 50000"/>
            </a:avLst>
          </a:prstGeom>
          <a:ln w="34925">
            <a:solidFill>
              <a:srgbClr val="6666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Google Shape;149;p22">
            <a:extLst>
              <a:ext uri="{FF2B5EF4-FFF2-40B4-BE49-F238E27FC236}">
                <a16:creationId xmlns:a16="http://schemas.microsoft.com/office/drawing/2014/main" id="{5E7ABCBD-1F6D-E242-B5ED-C18AD6851FC3}"/>
              </a:ext>
            </a:extLst>
          </p:cNvPr>
          <p:cNvSpPr txBox="1"/>
          <p:nvPr/>
        </p:nvSpPr>
        <p:spPr>
          <a:xfrm>
            <a:off x="5861064" y="5852728"/>
            <a:ext cx="2039151" cy="306467"/>
          </a:xfrm>
          <a:prstGeom prst="roundRect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" i="1" dirty="0">
                <a:latin typeface="Calibri" panose="020F0502020204030204" pitchFamily="34" charset="0"/>
                <a:ea typeface="Lato"/>
                <a:cs typeface="Calibri" panose="020F0502020204030204" pitchFamily="34" charset="0"/>
                <a:sym typeface="Lato"/>
              </a:rPr>
              <a:t>“American”</a:t>
            </a:r>
            <a:endParaRPr i="1" dirty="0">
              <a:latin typeface="Calibri" panose="020F0502020204030204" pitchFamily="34" charset="0"/>
              <a:ea typeface="Lato"/>
              <a:cs typeface="Calibri" panose="020F0502020204030204" pitchFamily="34" charset="0"/>
              <a:sym typeface="Lato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D6D2ACA-57BB-5641-AE6F-38B09F21842B}"/>
              </a:ext>
            </a:extLst>
          </p:cNvPr>
          <p:cNvSpPr/>
          <p:nvPr/>
        </p:nvSpPr>
        <p:spPr>
          <a:xfrm>
            <a:off x="5522196" y="5975669"/>
            <a:ext cx="172916" cy="16568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C9FCD49-1921-C2E0-03DA-DAEBB4630C85}"/>
                  </a:ext>
                </a:extLst>
              </p:cNvPr>
              <p:cNvSpPr txBox="1"/>
              <p:nvPr/>
            </p:nvSpPr>
            <p:spPr>
              <a:xfrm>
                <a:off x="5847003" y="5754969"/>
                <a:ext cx="192860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                 )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C9FCD49-1921-C2E0-03DA-DAEBB4630C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7003" y="5754969"/>
                <a:ext cx="1928605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6497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00" advTm="0">
        <p159:morph option="byObject"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ounded Rectangle 59">
            <a:extLst>
              <a:ext uri="{FF2B5EF4-FFF2-40B4-BE49-F238E27FC236}">
                <a16:creationId xmlns:a16="http://schemas.microsoft.com/office/drawing/2014/main" id="{E30AF857-E673-C04B-9EE2-D5C648BE10F3}"/>
              </a:ext>
            </a:extLst>
          </p:cNvPr>
          <p:cNvSpPr/>
          <p:nvPr/>
        </p:nvSpPr>
        <p:spPr>
          <a:xfrm>
            <a:off x="1396833" y="3285888"/>
            <a:ext cx="8055337" cy="3238512"/>
          </a:xfrm>
          <a:prstGeom prst="roundRect">
            <a:avLst/>
          </a:prstGeom>
          <a:noFill/>
          <a:ln w="22225">
            <a:solidFill>
              <a:schemeClr val="tx2">
                <a:lumMod val="20000"/>
                <a:lumOff val="80000"/>
              </a:schemeClr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530852"/>
                      <a:gd name="connsiteY0" fmla="*/ 479728 h 2878311"/>
                      <a:gd name="connsiteX1" fmla="*/ 479728 w 6530852"/>
                      <a:gd name="connsiteY1" fmla="*/ 0 h 2878311"/>
                      <a:gd name="connsiteX2" fmla="*/ 1148296 w 6530852"/>
                      <a:gd name="connsiteY2" fmla="*/ 0 h 2878311"/>
                      <a:gd name="connsiteX3" fmla="*/ 1649721 w 6530852"/>
                      <a:gd name="connsiteY3" fmla="*/ 0 h 2878311"/>
                      <a:gd name="connsiteX4" fmla="*/ 2095433 w 6530852"/>
                      <a:gd name="connsiteY4" fmla="*/ 0 h 2878311"/>
                      <a:gd name="connsiteX5" fmla="*/ 2708286 w 6530852"/>
                      <a:gd name="connsiteY5" fmla="*/ 0 h 2878311"/>
                      <a:gd name="connsiteX6" fmla="*/ 3209712 w 6530852"/>
                      <a:gd name="connsiteY6" fmla="*/ 0 h 2878311"/>
                      <a:gd name="connsiteX7" fmla="*/ 3878280 w 6530852"/>
                      <a:gd name="connsiteY7" fmla="*/ 0 h 2878311"/>
                      <a:gd name="connsiteX8" fmla="*/ 4323991 w 6530852"/>
                      <a:gd name="connsiteY8" fmla="*/ 0 h 2878311"/>
                      <a:gd name="connsiteX9" fmla="*/ 4992559 w 6530852"/>
                      <a:gd name="connsiteY9" fmla="*/ 0 h 2878311"/>
                      <a:gd name="connsiteX10" fmla="*/ 5382556 w 6530852"/>
                      <a:gd name="connsiteY10" fmla="*/ 0 h 2878311"/>
                      <a:gd name="connsiteX11" fmla="*/ 6051124 w 6530852"/>
                      <a:gd name="connsiteY11" fmla="*/ 0 h 2878311"/>
                      <a:gd name="connsiteX12" fmla="*/ 6530852 w 6530852"/>
                      <a:gd name="connsiteY12" fmla="*/ 479728 h 2878311"/>
                      <a:gd name="connsiteX13" fmla="*/ 6530852 w 6530852"/>
                      <a:gd name="connsiteY13" fmla="*/ 901876 h 2878311"/>
                      <a:gd name="connsiteX14" fmla="*/ 6530852 w 6530852"/>
                      <a:gd name="connsiteY14" fmla="*/ 1419967 h 2878311"/>
                      <a:gd name="connsiteX15" fmla="*/ 6530852 w 6530852"/>
                      <a:gd name="connsiteY15" fmla="*/ 1861304 h 2878311"/>
                      <a:gd name="connsiteX16" fmla="*/ 6530852 w 6530852"/>
                      <a:gd name="connsiteY16" fmla="*/ 2398583 h 2878311"/>
                      <a:gd name="connsiteX17" fmla="*/ 6051124 w 6530852"/>
                      <a:gd name="connsiteY17" fmla="*/ 2878311 h 2878311"/>
                      <a:gd name="connsiteX18" fmla="*/ 5438270 w 6530852"/>
                      <a:gd name="connsiteY18" fmla="*/ 2878311 h 2878311"/>
                      <a:gd name="connsiteX19" fmla="*/ 4992559 w 6530852"/>
                      <a:gd name="connsiteY19" fmla="*/ 2878311 h 2878311"/>
                      <a:gd name="connsiteX20" fmla="*/ 4323991 w 6530852"/>
                      <a:gd name="connsiteY20" fmla="*/ 2878311 h 2878311"/>
                      <a:gd name="connsiteX21" fmla="*/ 3766852 w 6530852"/>
                      <a:gd name="connsiteY21" fmla="*/ 2878311 h 2878311"/>
                      <a:gd name="connsiteX22" fmla="*/ 3321140 w 6530852"/>
                      <a:gd name="connsiteY22" fmla="*/ 2878311 h 2878311"/>
                      <a:gd name="connsiteX23" fmla="*/ 2764000 w 6530852"/>
                      <a:gd name="connsiteY23" fmla="*/ 2878311 h 2878311"/>
                      <a:gd name="connsiteX24" fmla="*/ 2374003 w 6530852"/>
                      <a:gd name="connsiteY24" fmla="*/ 2878311 h 2878311"/>
                      <a:gd name="connsiteX25" fmla="*/ 1984005 w 6530852"/>
                      <a:gd name="connsiteY25" fmla="*/ 2878311 h 2878311"/>
                      <a:gd name="connsiteX26" fmla="*/ 1426865 w 6530852"/>
                      <a:gd name="connsiteY26" fmla="*/ 2878311 h 2878311"/>
                      <a:gd name="connsiteX27" fmla="*/ 981154 w 6530852"/>
                      <a:gd name="connsiteY27" fmla="*/ 2878311 h 2878311"/>
                      <a:gd name="connsiteX28" fmla="*/ 479728 w 6530852"/>
                      <a:gd name="connsiteY28" fmla="*/ 2878311 h 2878311"/>
                      <a:gd name="connsiteX29" fmla="*/ 0 w 6530852"/>
                      <a:gd name="connsiteY29" fmla="*/ 2398583 h 2878311"/>
                      <a:gd name="connsiteX30" fmla="*/ 0 w 6530852"/>
                      <a:gd name="connsiteY30" fmla="*/ 1880492 h 2878311"/>
                      <a:gd name="connsiteX31" fmla="*/ 0 w 6530852"/>
                      <a:gd name="connsiteY31" fmla="*/ 1381590 h 2878311"/>
                      <a:gd name="connsiteX32" fmla="*/ 0 w 6530852"/>
                      <a:gd name="connsiteY32" fmla="*/ 940253 h 2878311"/>
                      <a:gd name="connsiteX33" fmla="*/ 0 w 6530852"/>
                      <a:gd name="connsiteY33" fmla="*/ 479728 h 28783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</a:cxnLst>
                    <a:rect l="l" t="t" r="r" b="b"/>
                    <a:pathLst>
                      <a:path w="6530852" h="2878311" extrusionOk="0">
                        <a:moveTo>
                          <a:pt x="0" y="479728"/>
                        </a:moveTo>
                        <a:cubicBezTo>
                          <a:pt x="-58942" y="178425"/>
                          <a:pt x="201726" y="4900"/>
                          <a:pt x="479728" y="0"/>
                        </a:cubicBezTo>
                        <a:cubicBezTo>
                          <a:pt x="720120" y="-79585"/>
                          <a:pt x="1000618" y="53432"/>
                          <a:pt x="1148296" y="0"/>
                        </a:cubicBezTo>
                        <a:cubicBezTo>
                          <a:pt x="1295974" y="-53432"/>
                          <a:pt x="1489042" y="10655"/>
                          <a:pt x="1649721" y="0"/>
                        </a:cubicBezTo>
                        <a:cubicBezTo>
                          <a:pt x="1810401" y="-10655"/>
                          <a:pt x="1998937" y="6900"/>
                          <a:pt x="2095433" y="0"/>
                        </a:cubicBezTo>
                        <a:cubicBezTo>
                          <a:pt x="2191929" y="-6900"/>
                          <a:pt x="2505496" y="30337"/>
                          <a:pt x="2708286" y="0"/>
                        </a:cubicBezTo>
                        <a:cubicBezTo>
                          <a:pt x="2911076" y="-30337"/>
                          <a:pt x="3019313" y="206"/>
                          <a:pt x="3209712" y="0"/>
                        </a:cubicBezTo>
                        <a:cubicBezTo>
                          <a:pt x="3400111" y="-206"/>
                          <a:pt x="3678421" y="62512"/>
                          <a:pt x="3878280" y="0"/>
                        </a:cubicBezTo>
                        <a:cubicBezTo>
                          <a:pt x="4078139" y="-62512"/>
                          <a:pt x="4206791" y="24094"/>
                          <a:pt x="4323991" y="0"/>
                        </a:cubicBezTo>
                        <a:cubicBezTo>
                          <a:pt x="4441191" y="-24094"/>
                          <a:pt x="4831462" y="17707"/>
                          <a:pt x="4992559" y="0"/>
                        </a:cubicBezTo>
                        <a:cubicBezTo>
                          <a:pt x="5153656" y="-17707"/>
                          <a:pt x="5189996" y="2859"/>
                          <a:pt x="5382556" y="0"/>
                        </a:cubicBezTo>
                        <a:cubicBezTo>
                          <a:pt x="5575116" y="-2859"/>
                          <a:pt x="5758828" y="62613"/>
                          <a:pt x="6051124" y="0"/>
                        </a:cubicBezTo>
                        <a:cubicBezTo>
                          <a:pt x="6352005" y="53493"/>
                          <a:pt x="6534963" y="257357"/>
                          <a:pt x="6530852" y="479728"/>
                        </a:cubicBezTo>
                        <a:cubicBezTo>
                          <a:pt x="6571616" y="611132"/>
                          <a:pt x="6503532" y="806735"/>
                          <a:pt x="6530852" y="901876"/>
                        </a:cubicBezTo>
                        <a:cubicBezTo>
                          <a:pt x="6558172" y="997017"/>
                          <a:pt x="6490560" y="1298051"/>
                          <a:pt x="6530852" y="1419967"/>
                        </a:cubicBezTo>
                        <a:cubicBezTo>
                          <a:pt x="6571144" y="1541883"/>
                          <a:pt x="6505643" y="1645194"/>
                          <a:pt x="6530852" y="1861304"/>
                        </a:cubicBezTo>
                        <a:cubicBezTo>
                          <a:pt x="6556061" y="2077414"/>
                          <a:pt x="6512396" y="2138589"/>
                          <a:pt x="6530852" y="2398583"/>
                        </a:cubicBezTo>
                        <a:cubicBezTo>
                          <a:pt x="6500310" y="2601271"/>
                          <a:pt x="6320018" y="2824914"/>
                          <a:pt x="6051124" y="2878311"/>
                        </a:cubicBezTo>
                        <a:cubicBezTo>
                          <a:pt x="5773180" y="2929525"/>
                          <a:pt x="5626396" y="2821940"/>
                          <a:pt x="5438270" y="2878311"/>
                        </a:cubicBezTo>
                        <a:cubicBezTo>
                          <a:pt x="5250144" y="2934682"/>
                          <a:pt x="5190531" y="2829154"/>
                          <a:pt x="4992559" y="2878311"/>
                        </a:cubicBezTo>
                        <a:cubicBezTo>
                          <a:pt x="4794587" y="2927468"/>
                          <a:pt x="4652768" y="2833730"/>
                          <a:pt x="4323991" y="2878311"/>
                        </a:cubicBezTo>
                        <a:cubicBezTo>
                          <a:pt x="3995214" y="2922892"/>
                          <a:pt x="3970614" y="2811460"/>
                          <a:pt x="3766852" y="2878311"/>
                        </a:cubicBezTo>
                        <a:cubicBezTo>
                          <a:pt x="3563090" y="2945162"/>
                          <a:pt x="3497466" y="2869080"/>
                          <a:pt x="3321140" y="2878311"/>
                        </a:cubicBezTo>
                        <a:cubicBezTo>
                          <a:pt x="3144814" y="2887542"/>
                          <a:pt x="2976926" y="2817330"/>
                          <a:pt x="2764000" y="2878311"/>
                        </a:cubicBezTo>
                        <a:cubicBezTo>
                          <a:pt x="2551074" y="2939292"/>
                          <a:pt x="2518298" y="2852749"/>
                          <a:pt x="2374003" y="2878311"/>
                        </a:cubicBezTo>
                        <a:cubicBezTo>
                          <a:pt x="2229708" y="2903873"/>
                          <a:pt x="2098772" y="2841098"/>
                          <a:pt x="1984005" y="2878311"/>
                        </a:cubicBezTo>
                        <a:cubicBezTo>
                          <a:pt x="1869238" y="2915524"/>
                          <a:pt x="1556301" y="2849807"/>
                          <a:pt x="1426865" y="2878311"/>
                        </a:cubicBezTo>
                        <a:cubicBezTo>
                          <a:pt x="1297429" y="2906815"/>
                          <a:pt x="1101879" y="2870768"/>
                          <a:pt x="981154" y="2878311"/>
                        </a:cubicBezTo>
                        <a:cubicBezTo>
                          <a:pt x="860429" y="2885854"/>
                          <a:pt x="646419" y="2876778"/>
                          <a:pt x="479728" y="2878311"/>
                        </a:cubicBezTo>
                        <a:cubicBezTo>
                          <a:pt x="246144" y="2871432"/>
                          <a:pt x="23643" y="2683007"/>
                          <a:pt x="0" y="2398583"/>
                        </a:cubicBezTo>
                        <a:cubicBezTo>
                          <a:pt x="-1517" y="2194845"/>
                          <a:pt x="35481" y="2126386"/>
                          <a:pt x="0" y="1880492"/>
                        </a:cubicBezTo>
                        <a:cubicBezTo>
                          <a:pt x="-35481" y="1634598"/>
                          <a:pt x="45097" y="1531787"/>
                          <a:pt x="0" y="1381590"/>
                        </a:cubicBezTo>
                        <a:cubicBezTo>
                          <a:pt x="-45097" y="1231393"/>
                          <a:pt x="47010" y="1086740"/>
                          <a:pt x="0" y="940253"/>
                        </a:cubicBezTo>
                        <a:cubicBezTo>
                          <a:pt x="-47010" y="793766"/>
                          <a:pt x="5963" y="663138"/>
                          <a:pt x="0" y="479728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Content Placeholder 5">
            <a:extLst>
              <a:ext uri="{FF2B5EF4-FFF2-40B4-BE49-F238E27FC236}">
                <a16:creationId xmlns:a16="http://schemas.microsoft.com/office/drawing/2014/main" id="{48A30C95-3ECE-5A4C-BE5B-6781181904EA}"/>
              </a:ext>
            </a:extLst>
          </p:cNvPr>
          <p:cNvSpPr txBox="1">
            <a:spLocks/>
          </p:cNvSpPr>
          <p:nvPr/>
        </p:nvSpPr>
        <p:spPr bwMode="auto">
          <a:xfrm>
            <a:off x="733893" y="1642174"/>
            <a:ext cx="10724213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Idea: </a:t>
            </a:r>
            <a:r>
              <a:rPr lang="en-US" dirty="0"/>
              <a:t>use the gradient signals to reverse engineer intermediate steps that lead to a given outcome. </a:t>
            </a:r>
            <a:endParaRPr lang="en-US" b="1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2AC7508-B73A-4A42-B5CB-465556721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Attempt 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E5F7F3-87BD-B44D-85CD-02CED1F529C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F29B56BB-DD46-2742-8E50-955635879B18}"/>
              </a:ext>
            </a:extLst>
          </p:cNvPr>
          <p:cNvSpPr/>
          <p:nvPr/>
        </p:nvSpPr>
        <p:spPr>
          <a:xfrm>
            <a:off x="2217762" y="2880045"/>
            <a:ext cx="6608869" cy="340519"/>
          </a:xfrm>
          <a:prstGeom prst="roundRect">
            <a:avLst/>
          </a:prstGeom>
          <a:solidFill>
            <a:srgbClr val="A62657">
              <a:alpha val="38431"/>
            </a:srgb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tIns="0" rIns="0" bIns="0">
            <a:spAutoFit/>
          </a:bodyPr>
          <a:lstStyle/>
          <a:p>
            <a:pPr algn="ctr"/>
            <a:r>
              <a:rPr lang="en-US" sz="2000" i="1" dirty="0"/>
              <a:t>“What is the nationality of the Simpsons director?”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059C5F4B-4217-2C4A-9197-0C58CA86292F}"/>
              </a:ext>
            </a:extLst>
          </p:cNvPr>
          <p:cNvSpPr/>
          <p:nvPr/>
        </p:nvSpPr>
        <p:spPr>
          <a:xfrm>
            <a:off x="3033313" y="3804638"/>
            <a:ext cx="4683269" cy="306467"/>
          </a:xfrm>
          <a:prstGeom prst="roundRect">
            <a:avLst/>
          </a:prstGeom>
          <a:solidFill>
            <a:srgbClr val="E1E0FF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tIns="0" rIns="0" bIns="0">
            <a:spAutoFit/>
          </a:bodyPr>
          <a:lstStyle/>
          <a:p>
            <a:pPr algn="ctr"/>
            <a:r>
              <a:rPr lang="en-US" i="1" dirty="0"/>
              <a:t>????</a:t>
            </a:r>
          </a:p>
        </p:txBody>
      </p:sp>
      <p:cxnSp>
        <p:nvCxnSpPr>
          <p:cNvPr id="39" name="Elbow Connector 38">
            <a:extLst>
              <a:ext uri="{FF2B5EF4-FFF2-40B4-BE49-F238E27FC236}">
                <a16:creationId xmlns:a16="http://schemas.microsoft.com/office/drawing/2014/main" id="{40D283F2-A2B8-C841-B404-A7073C2B5EB7}"/>
              </a:ext>
            </a:extLst>
          </p:cNvPr>
          <p:cNvCxnSpPr>
            <a:cxnSpLocks/>
          </p:cNvCxnSpPr>
          <p:nvPr/>
        </p:nvCxnSpPr>
        <p:spPr>
          <a:xfrm>
            <a:off x="2395453" y="3991249"/>
            <a:ext cx="637860" cy="1348"/>
          </a:xfrm>
          <a:prstGeom prst="bentConnector3">
            <a:avLst>
              <a:gd name="adj1" fmla="val 50000"/>
            </a:avLst>
          </a:prstGeom>
          <a:ln w="34925">
            <a:solidFill>
              <a:srgbClr val="6666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Google Shape;711;p72">
            <a:extLst>
              <a:ext uri="{FF2B5EF4-FFF2-40B4-BE49-F238E27FC236}">
                <a16:creationId xmlns:a16="http://schemas.microsoft.com/office/drawing/2014/main" id="{D6B5F2C3-495D-BC4A-8D5E-0A7481AAD9B0}"/>
              </a:ext>
            </a:extLst>
          </p:cNvPr>
          <p:cNvSpPr txBox="1"/>
          <p:nvPr/>
        </p:nvSpPr>
        <p:spPr>
          <a:xfrm>
            <a:off x="2470658" y="2516736"/>
            <a:ext cx="165034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solidFill>
                  <a:srgbClr val="980000"/>
                </a:solidFill>
                <a:latin typeface="Lato"/>
                <a:ea typeface="Lato"/>
                <a:cs typeface="Lato"/>
                <a:sym typeface="Lato"/>
              </a:rPr>
              <a:t>complex question</a:t>
            </a:r>
            <a:endParaRPr sz="1400" i="1" dirty="0">
              <a:solidFill>
                <a:srgbClr val="98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9" name="Google Shape;711;p72">
            <a:extLst>
              <a:ext uri="{FF2B5EF4-FFF2-40B4-BE49-F238E27FC236}">
                <a16:creationId xmlns:a16="http://schemas.microsoft.com/office/drawing/2014/main" id="{4025476F-7599-C040-AD52-E5D32C209F49}"/>
              </a:ext>
            </a:extLst>
          </p:cNvPr>
          <p:cNvSpPr txBox="1"/>
          <p:nvPr/>
        </p:nvSpPr>
        <p:spPr>
          <a:xfrm>
            <a:off x="3038808" y="3464849"/>
            <a:ext cx="165034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solidFill>
                  <a:srgbClr val="7030A0"/>
                </a:solidFill>
                <a:latin typeface="Lato"/>
                <a:ea typeface="Lato"/>
                <a:cs typeface="Lato"/>
                <a:sym typeface="Lato"/>
              </a:rPr>
              <a:t>simple question</a:t>
            </a:r>
            <a:endParaRPr sz="1400" i="1" dirty="0">
              <a:solidFill>
                <a:srgbClr val="7030A0"/>
              </a:solidFill>
              <a:latin typeface="Lato"/>
              <a:ea typeface="Lato"/>
              <a:cs typeface="Lato"/>
              <a:sym typeface="Lato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Google Shape;145;p22">
                <a:extLst>
                  <a:ext uri="{FF2B5EF4-FFF2-40B4-BE49-F238E27FC236}">
                    <a16:creationId xmlns:a16="http://schemas.microsoft.com/office/drawing/2014/main" id="{2B621A21-2DD2-6945-BBA5-BD49038381EF}"/>
                  </a:ext>
                </a:extLst>
              </p:cNvPr>
              <p:cNvSpPr/>
              <p:nvPr/>
            </p:nvSpPr>
            <p:spPr>
              <a:xfrm>
                <a:off x="1641720" y="3671118"/>
                <a:ext cx="753733" cy="570811"/>
              </a:xfrm>
              <a:prstGeom prst="roundRect">
                <a:avLst>
                  <a:gd name="adj" fmla="val 16667"/>
                </a:avLst>
              </a:prstGeom>
              <a:solidFill>
                <a:schemeClr val="accent5">
                  <a:lumMod val="20000"/>
                  <a:lumOff val="80000"/>
                </a:schemeClr>
              </a:solidFill>
              <a:ln w="9525" cap="flat" cmpd="sng">
                <a:noFill/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80" tIns="121900" rIns="91440" bIns="121900" anchor="ctr" anchorCtr="0">
                <a:noAutofit/>
              </a:bodyPr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4000" dirty="0"/>
                        <m:t>🤖</m:t>
                      </m:r>
                    </m:oMath>
                  </m:oMathPara>
                </a14:m>
                <a:endParaRPr sz="4000" baseline="-25000" dirty="0">
                  <a:latin typeface="Calibri" panose="020F0502020204030204" pitchFamily="34" charset="0"/>
                  <a:ea typeface="Lato"/>
                  <a:cs typeface="Calibri" panose="020F0502020204030204" pitchFamily="34" charset="0"/>
                  <a:sym typeface="Lato"/>
                </a:endParaRPr>
              </a:p>
            </p:txBody>
          </p:sp>
        </mc:Choice>
        <mc:Fallback xmlns="">
          <p:sp>
            <p:nvSpPr>
              <p:cNvPr id="61" name="Google Shape;145;p22">
                <a:extLst>
                  <a:ext uri="{FF2B5EF4-FFF2-40B4-BE49-F238E27FC236}">
                    <a16:creationId xmlns:a16="http://schemas.microsoft.com/office/drawing/2014/main" id="{2B621A21-2DD2-6945-BBA5-BD49038381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1720" y="3671118"/>
                <a:ext cx="753733" cy="570811"/>
              </a:xfrm>
              <a:prstGeom prst="roundRect">
                <a:avLst>
                  <a:gd name="adj" fmla="val 16667"/>
                </a:avLst>
              </a:prstGeom>
              <a:blipFill>
                <a:blip r:embed="rId3"/>
                <a:stretch>
                  <a:fillRect b="-6383"/>
                </a:stretch>
              </a:blipFill>
              <a:ln w="9525" cap="flat" cmpd="sng">
                <a:noFill/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TextBox 61">
            <a:extLst>
              <a:ext uri="{FF2B5EF4-FFF2-40B4-BE49-F238E27FC236}">
                <a16:creationId xmlns:a16="http://schemas.microsoft.com/office/drawing/2014/main" id="{E6C7F6BE-7FAA-4844-B67A-1C29CE174135}"/>
              </a:ext>
            </a:extLst>
          </p:cNvPr>
          <p:cNvSpPr txBox="1"/>
          <p:nvPr/>
        </p:nvSpPr>
        <p:spPr>
          <a:xfrm>
            <a:off x="1568925" y="3330348"/>
            <a:ext cx="9829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inquisitor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Google Shape;145;p22">
                <a:extLst>
                  <a:ext uri="{FF2B5EF4-FFF2-40B4-BE49-F238E27FC236}">
                    <a16:creationId xmlns:a16="http://schemas.microsoft.com/office/drawing/2014/main" id="{C2748C37-2FF5-8A47-8621-9FF98473462F}"/>
                  </a:ext>
                </a:extLst>
              </p:cNvPr>
              <p:cNvSpPr/>
              <p:nvPr/>
            </p:nvSpPr>
            <p:spPr>
              <a:xfrm>
                <a:off x="8427174" y="4331028"/>
                <a:ext cx="753732" cy="629314"/>
              </a:xfrm>
              <a:prstGeom prst="roundRect">
                <a:avLst>
                  <a:gd name="adj" fmla="val 16667"/>
                </a:avLst>
              </a:prstGeom>
              <a:solidFill>
                <a:srgbClr val="E1E0FF"/>
              </a:solidFill>
              <a:ln w="9525" cap="flat" cmpd="sng">
                <a:noFill/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80" tIns="121900" rIns="91440" bIns="121900" anchor="ctr" anchorCtr="0">
                <a:noAutofit/>
              </a:bodyPr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4000" dirty="0" smtClean="0"/>
                        <m:t>🤖</m:t>
                      </m:r>
                    </m:oMath>
                  </m:oMathPara>
                </a14:m>
                <a:endParaRPr sz="4000" baseline="-25000" dirty="0">
                  <a:latin typeface="Calibri" panose="020F0502020204030204" pitchFamily="34" charset="0"/>
                  <a:ea typeface="Lato"/>
                  <a:cs typeface="Calibri" panose="020F0502020204030204" pitchFamily="34" charset="0"/>
                  <a:sym typeface="Lato"/>
                </a:endParaRPr>
              </a:p>
            </p:txBody>
          </p:sp>
        </mc:Choice>
        <mc:Fallback xmlns="">
          <p:sp>
            <p:nvSpPr>
              <p:cNvPr id="73" name="Google Shape;145;p22">
                <a:extLst>
                  <a:ext uri="{FF2B5EF4-FFF2-40B4-BE49-F238E27FC236}">
                    <a16:creationId xmlns:a16="http://schemas.microsoft.com/office/drawing/2014/main" id="{C2748C37-2FF5-8A47-8621-9FF9847346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7174" y="4331028"/>
                <a:ext cx="753732" cy="629314"/>
              </a:xfrm>
              <a:prstGeom prst="roundRect">
                <a:avLst>
                  <a:gd name="adj" fmla="val 16667"/>
                </a:avLst>
              </a:prstGeom>
              <a:blipFill>
                <a:blip r:embed="rId4"/>
                <a:stretch>
                  <a:fillRect b="-962"/>
                </a:stretch>
              </a:blipFill>
              <a:ln w="9525" cap="flat" cmpd="sng">
                <a:noFill/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TextBox 73">
            <a:extLst>
              <a:ext uri="{FF2B5EF4-FFF2-40B4-BE49-F238E27FC236}">
                <a16:creationId xmlns:a16="http://schemas.microsoft.com/office/drawing/2014/main" id="{6EFAE877-3587-C845-81CE-49FE24CA6CDD}"/>
              </a:ext>
            </a:extLst>
          </p:cNvPr>
          <p:cNvSpPr txBox="1"/>
          <p:nvPr/>
        </p:nvSpPr>
        <p:spPr>
          <a:xfrm>
            <a:off x="8475630" y="4038219"/>
            <a:ext cx="6912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solver</a:t>
            </a:r>
          </a:p>
        </p:txBody>
      </p:sp>
      <p:sp>
        <p:nvSpPr>
          <p:cNvPr id="75" name="Google Shape;149;p22">
            <a:extLst>
              <a:ext uri="{FF2B5EF4-FFF2-40B4-BE49-F238E27FC236}">
                <a16:creationId xmlns:a16="http://schemas.microsoft.com/office/drawing/2014/main" id="{8BB8AD90-9B0B-3342-B661-69372BEB4142}"/>
              </a:ext>
            </a:extLst>
          </p:cNvPr>
          <p:cNvSpPr txBox="1"/>
          <p:nvPr/>
        </p:nvSpPr>
        <p:spPr>
          <a:xfrm>
            <a:off x="5864796" y="4496061"/>
            <a:ext cx="2039151" cy="306467"/>
          </a:xfrm>
          <a:prstGeom prst="roundRect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 i="1" dirty="0">
                <a:latin typeface="Calibri" panose="020F0502020204030204" pitchFamily="34" charset="0"/>
                <a:ea typeface="Lato"/>
                <a:cs typeface="Calibri" panose="020F0502020204030204" pitchFamily="34" charset="0"/>
                <a:sym typeface="Lato"/>
              </a:rPr>
              <a:t>????</a:t>
            </a:r>
            <a:endParaRPr i="1" dirty="0">
              <a:latin typeface="Calibri" panose="020F0502020204030204" pitchFamily="34" charset="0"/>
              <a:ea typeface="Lato"/>
              <a:cs typeface="Calibri" panose="020F0502020204030204" pitchFamily="34" charset="0"/>
              <a:sym typeface="Lato"/>
            </a:endParaRPr>
          </a:p>
        </p:txBody>
      </p:sp>
      <p:cxnSp>
        <p:nvCxnSpPr>
          <p:cNvPr id="76" name="Elbow Connector 75">
            <a:extLst>
              <a:ext uri="{FF2B5EF4-FFF2-40B4-BE49-F238E27FC236}">
                <a16:creationId xmlns:a16="http://schemas.microsoft.com/office/drawing/2014/main" id="{B54B0349-9BEE-C74C-B5F2-FC378B4EBE20}"/>
              </a:ext>
            </a:extLst>
          </p:cNvPr>
          <p:cNvCxnSpPr>
            <a:cxnSpLocks/>
            <a:stCxn id="73" idx="1"/>
            <a:endCxn id="75" idx="3"/>
          </p:cNvCxnSpPr>
          <p:nvPr/>
        </p:nvCxnSpPr>
        <p:spPr>
          <a:xfrm rot="10800000" flipV="1">
            <a:off x="7903948" y="4645685"/>
            <a:ext cx="523227" cy="3610"/>
          </a:xfrm>
          <a:prstGeom prst="bentConnector3">
            <a:avLst>
              <a:gd name="adj1" fmla="val 50000"/>
            </a:avLst>
          </a:prstGeom>
          <a:ln w="34925">
            <a:solidFill>
              <a:srgbClr val="6666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Rounded Rectangle 83">
            <a:extLst>
              <a:ext uri="{FF2B5EF4-FFF2-40B4-BE49-F238E27FC236}">
                <a16:creationId xmlns:a16="http://schemas.microsoft.com/office/drawing/2014/main" id="{8BF4D803-DA9E-8741-991A-F48171A76AD4}"/>
              </a:ext>
            </a:extLst>
          </p:cNvPr>
          <p:cNvSpPr/>
          <p:nvPr/>
        </p:nvSpPr>
        <p:spPr>
          <a:xfrm>
            <a:off x="3011094" y="5161573"/>
            <a:ext cx="4683269" cy="306467"/>
          </a:xfrm>
          <a:prstGeom prst="roundRect">
            <a:avLst/>
          </a:prstGeom>
          <a:solidFill>
            <a:srgbClr val="E1E0FF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tIns="0" rIns="0" bIns="0">
            <a:spAutoFit/>
          </a:bodyPr>
          <a:lstStyle/>
          <a:p>
            <a:pPr algn="ctr"/>
            <a:r>
              <a:rPr lang="en-US" i="1" dirty="0"/>
              <a:t>????</a:t>
            </a:r>
          </a:p>
        </p:txBody>
      </p:sp>
      <p:sp>
        <p:nvSpPr>
          <p:cNvPr id="86" name="Google Shape;711;p72">
            <a:extLst>
              <a:ext uri="{FF2B5EF4-FFF2-40B4-BE49-F238E27FC236}">
                <a16:creationId xmlns:a16="http://schemas.microsoft.com/office/drawing/2014/main" id="{0882AE3C-366B-1647-AD28-F580E5DB66EB}"/>
              </a:ext>
            </a:extLst>
          </p:cNvPr>
          <p:cNvSpPr txBox="1"/>
          <p:nvPr/>
        </p:nvSpPr>
        <p:spPr>
          <a:xfrm>
            <a:off x="3097826" y="4804061"/>
            <a:ext cx="165034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solidFill>
                  <a:srgbClr val="7030A0"/>
                </a:solidFill>
                <a:latin typeface="Lato"/>
                <a:ea typeface="Lato"/>
                <a:cs typeface="Lato"/>
                <a:sym typeface="Lato"/>
              </a:rPr>
              <a:t>simple question</a:t>
            </a:r>
            <a:endParaRPr sz="1400" i="1" dirty="0">
              <a:solidFill>
                <a:srgbClr val="7030A0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09" name="Elbow Connector 108">
            <a:extLst>
              <a:ext uri="{FF2B5EF4-FFF2-40B4-BE49-F238E27FC236}">
                <a16:creationId xmlns:a16="http://schemas.microsoft.com/office/drawing/2014/main" id="{A815A4E6-BCC7-2E4B-8873-32165467C093}"/>
              </a:ext>
            </a:extLst>
          </p:cNvPr>
          <p:cNvCxnSpPr>
            <a:cxnSpLocks/>
            <a:stCxn id="110" idx="3"/>
          </p:cNvCxnSpPr>
          <p:nvPr/>
        </p:nvCxnSpPr>
        <p:spPr>
          <a:xfrm>
            <a:off x="2395453" y="5301922"/>
            <a:ext cx="637860" cy="1348"/>
          </a:xfrm>
          <a:prstGeom prst="bentConnector3">
            <a:avLst>
              <a:gd name="adj1" fmla="val 50000"/>
            </a:avLst>
          </a:prstGeom>
          <a:ln w="34925">
            <a:solidFill>
              <a:srgbClr val="6666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Google Shape;145;p22">
                <a:extLst>
                  <a:ext uri="{FF2B5EF4-FFF2-40B4-BE49-F238E27FC236}">
                    <a16:creationId xmlns:a16="http://schemas.microsoft.com/office/drawing/2014/main" id="{8B62626C-64F7-9F4B-B480-948E73869147}"/>
                  </a:ext>
                </a:extLst>
              </p:cNvPr>
              <p:cNvSpPr/>
              <p:nvPr/>
            </p:nvSpPr>
            <p:spPr>
              <a:xfrm>
                <a:off x="1641720" y="5016516"/>
                <a:ext cx="753733" cy="570811"/>
              </a:xfrm>
              <a:prstGeom prst="roundRect">
                <a:avLst>
                  <a:gd name="adj" fmla="val 16667"/>
                </a:avLst>
              </a:prstGeom>
              <a:solidFill>
                <a:schemeClr val="accent5">
                  <a:lumMod val="20000"/>
                  <a:lumOff val="80000"/>
                </a:schemeClr>
              </a:solidFill>
              <a:ln w="9525" cap="flat" cmpd="sng">
                <a:noFill/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80" tIns="121900" rIns="91440" bIns="121900" anchor="ctr" anchorCtr="0">
                <a:noAutofit/>
              </a:bodyPr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4000" dirty="0"/>
                        <m:t>🤖</m:t>
                      </m:r>
                    </m:oMath>
                  </m:oMathPara>
                </a14:m>
                <a:endParaRPr sz="4000" baseline="-25000" dirty="0">
                  <a:latin typeface="Calibri" panose="020F0502020204030204" pitchFamily="34" charset="0"/>
                  <a:ea typeface="Lato"/>
                  <a:cs typeface="Calibri" panose="020F0502020204030204" pitchFamily="34" charset="0"/>
                  <a:sym typeface="Lato"/>
                </a:endParaRPr>
              </a:p>
            </p:txBody>
          </p:sp>
        </mc:Choice>
        <mc:Fallback xmlns="">
          <p:sp>
            <p:nvSpPr>
              <p:cNvPr id="110" name="Google Shape;145;p22">
                <a:extLst>
                  <a:ext uri="{FF2B5EF4-FFF2-40B4-BE49-F238E27FC236}">
                    <a16:creationId xmlns:a16="http://schemas.microsoft.com/office/drawing/2014/main" id="{8B62626C-64F7-9F4B-B480-948E738691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1720" y="5016516"/>
                <a:ext cx="753733" cy="570811"/>
              </a:xfrm>
              <a:prstGeom prst="roundRect">
                <a:avLst>
                  <a:gd name="adj" fmla="val 16667"/>
                </a:avLst>
              </a:prstGeom>
              <a:blipFill>
                <a:blip r:embed="rId5"/>
                <a:stretch>
                  <a:fillRect b="-5319"/>
                </a:stretch>
              </a:blipFill>
              <a:ln w="9525" cap="flat" cmpd="sng">
                <a:noFill/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1" name="TextBox 110">
            <a:extLst>
              <a:ext uri="{FF2B5EF4-FFF2-40B4-BE49-F238E27FC236}">
                <a16:creationId xmlns:a16="http://schemas.microsoft.com/office/drawing/2014/main" id="{96BDDC7D-674D-0648-B3E1-7C0D39E9AC40}"/>
              </a:ext>
            </a:extLst>
          </p:cNvPr>
          <p:cNvSpPr txBox="1"/>
          <p:nvPr/>
        </p:nvSpPr>
        <p:spPr>
          <a:xfrm>
            <a:off x="1568925" y="4675746"/>
            <a:ext cx="9829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inquisitor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Google Shape;145;p22">
                <a:extLst>
                  <a:ext uri="{FF2B5EF4-FFF2-40B4-BE49-F238E27FC236}">
                    <a16:creationId xmlns:a16="http://schemas.microsoft.com/office/drawing/2014/main" id="{493F8E05-A1EB-4F41-9825-01D9E5776660}"/>
                  </a:ext>
                </a:extLst>
              </p:cNvPr>
              <p:cNvSpPr/>
              <p:nvPr/>
            </p:nvSpPr>
            <p:spPr>
              <a:xfrm>
                <a:off x="8423442" y="5702742"/>
                <a:ext cx="753732" cy="629314"/>
              </a:xfrm>
              <a:prstGeom prst="roundRect">
                <a:avLst>
                  <a:gd name="adj" fmla="val 16667"/>
                </a:avLst>
              </a:prstGeom>
              <a:solidFill>
                <a:srgbClr val="E1E0FF"/>
              </a:solidFill>
              <a:ln w="9525" cap="flat" cmpd="sng">
                <a:noFill/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80" tIns="121900" rIns="91440" bIns="121900" anchor="ctr" anchorCtr="0">
                <a:noAutofit/>
              </a:bodyPr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4000" dirty="0" smtClean="0"/>
                        <m:t>🤖</m:t>
                      </m:r>
                    </m:oMath>
                  </m:oMathPara>
                </a14:m>
                <a:endParaRPr sz="4000" baseline="-25000" dirty="0">
                  <a:latin typeface="Calibri" panose="020F0502020204030204" pitchFamily="34" charset="0"/>
                  <a:ea typeface="Lato"/>
                  <a:cs typeface="Calibri" panose="020F0502020204030204" pitchFamily="34" charset="0"/>
                  <a:sym typeface="Lato"/>
                </a:endParaRPr>
              </a:p>
            </p:txBody>
          </p:sp>
        </mc:Choice>
        <mc:Fallback xmlns="">
          <p:sp>
            <p:nvSpPr>
              <p:cNvPr id="112" name="Google Shape;145;p22">
                <a:extLst>
                  <a:ext uri="{FF2B5EF4-FFF2-40B4-BE49-F238E27FC236}">
                    <a16:creationId xmlns:a16="http://schemas.microsoft.com/office/drawing/2014/main" id="{493F8E05-A1EB-4F41-9825-01D9E577666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3442" y="5702742"/>
                <a:ext cx="753732" cy="629314"/>
              </a:xfrm>
              <a:prstGeom prst="roundRect">
                <a:avLst>
                  <a:gd name="adj" fmla="val 16667"/>
                </a:avLst>
              </a:prstGeom>
              <a:blipFill>
                <a:blip r:embed="rId6"/>
                <a:stretch>
                  <a:fillRect b="-962"/>
                </a:stretch>
              </a:blipFill>
              <a:ln w="9525" cap="flat" cmpd="sng">
                <a:noFill/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3" name="TextBox 112">
            <a:extLst>
              <a:ext uri="{FF2B5EF4-FFF2-40B4-BE49-F238E27FC236}">
                <a16:creationId xmlns:a16="http://schemas.microsoft.com/office/drawing/2014/main" id="{0689E09F-2BD5-4448-B8AF-A209E0A46C6E}"/>
              </a:ext>
            </a:extLst>
          </p:cNvPr>
          <p:cNvSpPr txBox="1"/>
          <p:nvPr/>
        </p:nvSpPr>
        <p:spPr>
          <a:xfrm>
            <a:off x="8471898" y="5409933"/>
            <a:ext cx="6912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solver</a:t>
            </a:r>
          </a:p>
        </p:txBody>
      </p:sp>
      <p:cxnSp>
        <p:nvCxnSpPr>
          <p:cNvPr id="115" name="Elbow Connector 114">
            <a:extLst>
              <a:ext uri="{FF2B5EF4-FFF2-40B4-BE49-F238E27FC236}">
                <a16:creationId xmlns:a16="http://schemas.microsoft.com/office/drawing/2014/main" id="{DC9327AD-DD60-6149-917F-EEA7E7066605}"/>
              </a:ext>
            </a:extLst>
          </p:cNvPr>
          <p:cNvCxnSpPr>
            <a:cxnSpLocks/>
            <a:stCxn id="112" idx="1"/>
          </p:cNvCxnSpPr>
          <p:nvPr/>
        </p:nvCxnSpPr>
        <p:spPr>
          <a:xfrm rot="10800000" flipV="1">
            <a:off x="7900216" y="6017399"/>
            <a:ext cx="523227" cy="3610"/>
          </a:xfrm>
          <a:prstGeom prst="bentConnector3">
            <a:avLst>
              <a:gd name="adj1" fmla="val 50000"/>
            </a:avLst>
          </a:prstGeom>
          <a:ln w="34925">
            <a:solidFill>
              <a:srgbClr val="6666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Google Shape;149;p22">
            <a:extLst>
              <a:ext uri="{FF2B5EF4-FFF2-40B4-BE49-F238E27FC236}">
                <a16:creationId xmlns:a16="http://schemas.microsoft.com/office/drawing/2014/main" id="{5E7ABCBD-1F6D-E242-B5ED-C18AD6851FC3}"/>
              </a:ext>
            </a:extLst>
          </p:cNvPr>
          <p:cNvSpPr txBox="1"/>
          <p:nvPr/>
        </p:nvSpPr>
        <p:spPr>
          <a:xfrm>
            <a:off x="5861064" y="5852728"/>
            <a:ext cx="2039151" cy="306467"/>
          </a:xfrm>
          <a:prstGeom prst="roundRect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" i="1" dirty="0">
                <a:latin typeface="Calibri" panose="020F0502020204030204" pitchFamily="34" charset="0"/>
                <a:ea typeface="Lato"/>
                <a:cs typeface="Calibri" panose="020F0502020204030204" pitchFamily="34" charset="0"/>
                <a:sym typeface="Lato"/>
              </a:rPr>
              <a:t>“American”</a:t>
            </a:r>
            <a:endParaRPr i="1" dirty="0">
              <a:latin typeface="Calibri" panose="020F0502020204030204" pitchFamily="34" charset="0"/>
              <a:ea typeface="Lato"/>
              <a:cs typeface="Calibri" panose="020F0502020204030204" pitchFamily="34" charset="0"/>
              <a:sym typeface="Lato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D6D2ACA-57BB-5641-AE6F-38B09F21842B}"/>
              </a:ext>
            </a:extLst>
          </p:cNvPr>
          <p:cNvSpPr/>
          <p:nvPr/>
        </p:nvSpPr>
        <p:spPr>
          <a:xfrm>
            <a:off x="5522196" y="5975669"/>
            <a:ext cx="172916" cy="16568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C9FCD49-1921-C2E0-03DA-DAEBB4630C85}"/>
                  </a:ext>
                </a:extLst>
              </p:cNvPr>
              <p:cNvSpPr txBox="1"/>
              <p:nvPr/>
            </p:nvSpPr>
            <p:spPr>
              <a:xfrm>
                <a:off x="5847003" y="5754969"/>
                <a:ext cx="192860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                 )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C9FCD49-1921-C2E0-03DA-DAEBB4630C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7003" y="5754969"/>
                <a:ext cx="1928605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7C01B10-2FAA-5489-97F8-251A57E425B5}"/>
                  </a:ext>
                </a:extLst>
              </p:cNvPr>
              <p:cNvSpPr txBox="1"/>
              <p:nvPr/>
            </p:nvSpPr>
            <p:spPr>
              <a:xfrm>
                <a:off x="7908686" y="5063305"/>
                <a:ext cx="51475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r>
                        <a:rPr lang="en-US" sz="28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7C01B10-2FAA-5489-97F8-251A57E425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8686" y="5063305"/>
                <a:ext cx="514756" cy="43088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69F06B1F-F92B-EB55-FE77-B3082284EDBE}"/>
                  </a:ext>
                </a:extLst>
              </p14:cNvPr>
              <p14:cNvContentPartPr/>
              <p14:nvPr/>
            </p14:nvContentPartPr>
            <p14:xfrm>
              <a:off x="7818583" y="5296244"/>
              <a:ext cx="1635120" cy="6289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69F06B1F-F92B-EB55-FE77-B3082284EDBE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787623" y="5265302"/>
                <a:ext cx="1696320" cy="6900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3" name="Ink 13">
                <a:extLst>
                  <a:ext uri="{FF2B5EF4-FFF2-40B4-BE49-F238E27FC236}">
                    <a16:creationId xmlns:a16="http://schemas.microsoft.com/office/drawing/2014/main" id="{2A66BFB6-E65C-C8C5-577D-848B003FEBE7}"/>
                  </a:ext>
                </a:extLst>
              </p14:cNvPr>
              <p14:cNvContentPartPr/>
              <p14:nvPr/>
            </p14:nvContentPartPr>
            <p14:xfrm>
              <a:off x="6950983" y="5158724"/>
              <a:ext cx="855000" cy="307800"/>
            </p14:xfrm>
          </p:contentPart>
        </mc:Choice>
        <mc:Fallback xmlns="">
          <p:pic>
            <p:nvPicPr>
              <p:cNvPr id="13" name="Ink 13">
                <a:extLst>
                  <a:ext uri="{FF2B5EF4-FFF2-40B4-BE49-F238E27FC236}">
                    <a16:creationId xmlns:a16="http://schemas.microsoft.com/office/drawing/2014/main" id="{2A66BFB6-E65C-C8C5-577D-848B003FEBE7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920036" y="5127764"/>
                <a:ext cx="916174" cy="36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6" name="Ink 16">
                <a:extLst>
                  <a:ext uri="{FF2B5EF4-FFF2-40B4-BE49-F238E27FC236}">
                    <a16:creationId xmlns:a16="http://schemas.microsoft.com/office/drawing/2014/main" id="{990ED845-FE8D-D991-D47D-FF326F3FAA2B}"/>
                  </a:ext>
                </a:extLst>
              </p14:cNvPr>
              <p14:cNvContentPartPr/>
              <p14:nvPr/>
            </p14:nvContentPartPr>
            <p14:xfrm>
              <a:off x="6988423" y="5201924"/>
              <a:ext cx="358560" cy="239400"/>
            </p14:xfrm>
          </p:contentPart>
        </mc:Choice>
        <mc:Fallback xmlns="">
          <p:pic>
            <p:nvPicPr>
              <p:cNvPr id="16" name="Ink 16">
                <a:extLst>
                  <a:ext uri="{FF2B5EF4-FFF2-40B4-BE49-F238E27FC236}">
                    <a16:creationId xmlns:a16="http://schemas.microsoft.com/office/drawing/2014/main" id="{990ED845-FE8D-D991-D47D-FF326F3FAA2B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957463" y="5170964"/>
                <a:ext cx="419760" cy="30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3" name="Ink 23">
                <a:extLst>
                  <a:ext uri="{FF2B5EF4-FFF2-40B4-BE49-F238E27FC236}">
                    <a16:creationId xmlns:a16="http://schemas.microsoft.com/office/drawing/2014/main" id="{788E318B-6EA9-EC3E-4EB1-170474001911}"/>
                  </a:ext>
                </a:extLst>
              </p14:cNvPr>
              <p14:cNvContentPartPr/>
              <p14:nvPr/>
            </p14:nvContentPartPr>
            <p14:xfrm>
              <a:off x="2543503" y="4497764"/>
              <a:ext cx="2986920" cy="427680"/>
            </p14:xfrm>
          </p:contentPart>
        </mc:Choice>
        <mc:Fallback xmlns="">
          <p:pic>
            <p:nvPicPr>
              <p:cNvPr id="23" name="Ink 23">
                <a:extLst>
                  <a:ext uri="{FF2B5EF4-FFF2-40B4-BE49-F238E27FC236}">
                    <a16:creationId xmlns:a16="http://schemas.microsoft.com/office/drawing/2014/main" id="{788E318B-6EA9-EC3E-4EB1-170474001911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512539" y="4466830"/>
                <a:ext cx="3048127" cy="4888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646C71F8-992B-3CBB-090F-8EE45143EAE8}"/>
                  </a:ext>
                </a:extLst>
              </p14:cNvPr>
              <p14:cNvContentPartPr/>
              <p14:nvPr/>
            </p14:nvContentPartPr>
            <p14:xfrm>
              <a:off x="7472623" y="4038764"/>
              <a:ext cx="1955520" cy="47808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646C71F8-992B-3CBB-090F-8EE45143EAE8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7441663" y="4007804"/>
                <a:ext cx="2016720" cy="53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F136540A-214F-02E3-1A3C-F81F68484259}"/>
                  </a:ext>
                </a:extLst>
              </p14:cNvPr>
              <p14:cNvContentPartPr/>
              <p14:nvPr/>
            </p14:nvContentPartPr>
            <p14:xfrm>
              <a:off x="7460023" y="4038764"/>
              <a:ext cx="56880" cy="36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F136540A-214F-02E3-1A3C-F81F68484259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7429063" y="4007804"/>
                <a:ext cx="118080" cy="6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2837E0C8-CA21-E401-A221-204702065F84}"/>
                  </a:ext>
                </a:extLst>
              </p14:cNvPr>
              <p14:cNvContentPartPr/>
              <p14:nvPr/>
            </p14:nvContentPartPr>
            <p14:xfrm>
              <a:off x="7479103" y="4013564"/>
              <a:ext cx="31680" cy="1908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2837E0C8-CA21-E401-A221-204702065F84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7448491" y="3982604"/>
                <a:ext cx="92192" cy="8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35" name="Ink 35">
                <a:extLst>
                  <a:ext uri="{FF2B5EF4-FFF2-40B4-BE49-F238E27FC236}">
                    <a16:creationId xmlns:a16="http://schemas.microsoft.com/office/drawing/2014/main" id="{36B013B0-9833-F561-CF05-D5510A925814}"/>
                  </a:ext>
                </a:extLst>
              </p14:cNvPr>
              <p14:cNvContentPartPr/>
              <p14:nvPr/>
            </p14:nvContentPartPr>
            <p14:xfrm>
              <a:off x="7127023" y="3862724"/>
              <a:ext cx="408960" cy="308520"/>
            </p14:xfrm>
          </p:contentPart>
        </mc:Choice>
        <mc:Fallback xmlns="">
          <p:pic>
            <p:nvPicPr>
              <p:cNvPr id="35" name="Ink 35">
                <a:extLst>
                  <a:ext uri="{FF2B5EF4-FFF2-40B4-BE49-F238E27FC236}">
                    <a16:creationId xmlns:a16="http://schemas.microsoft.com/office/drawing/2014/main" id="{36B013B0-9833-F561-CF05-D5510A925814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7096063" y="3831728"/>
                <a:ext cx="470160" cy="36979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8B8F9CFA-F796-3D4A-166B-F43E91C761B8}"/>
                  </a:ext>
                </a:extLst>
              </p14:cNvPr>
              <p14:cNvContentPartPr/>
              <p14:nvPr/>
            </p14:nvContentPartPr>
            <p14:xfrm>
              <a:off x="2197903" y="3315884"/>
              <a:ext cx="824040" cy="52236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8B8F9CFA-F796-3D4A-166B-F43E91C761B8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2166943" y="3284924"/>
                <a:ext cx="885240" cy="58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44" name="Ink 44">
                <a:extLst>
                  <a:ext uri="{FF2B5EF4-FFF2-40B4-BE49-F238E27FC236}">
                    <a16:creationId xmlns:a16="http://schemas.microsoft.com/office/drawing/2014/main" id="{37D392CC-731B-73CD-1E8E-831CF85032DE}"/>
                  </a:ext>
                </a:extLst>
              </p14:cNvPr>
              <p14:cNvContentPartPr/>
              <p14:nvPr/>
            </p14:nvContentPartPr>
            <p14:xfrm>
              <a:off x="2486983" y="3234164"/>
              <a:ext cx="415440" cy="207720"/>
            </p14:xfrm>
          </p:contentPart>
        </mc:Choice>
        <mc:Fallback xmlns="">
          <p:pic>
            <p:nvPicPr>
              <p:cNvPr id="44" name="Ink 44">
                <a:extLst>
                  <a:ext uri="{FF2B5EF4-FFF2-40B4-BE49-F238E27FC236}">
                    <a16:creationId xmlns:a16="http://schemas.microsoft.com/office/drawing/2014/main" id="{37D392CC-731B-73CD-1E8E-831CF85032DE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2455996" y="3203204"/>
                <a:ext cx="476693" cy="26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47" name="Ink 47">
                <a:extLst>
                  <a:ext uri="{FF2B5EF4-FFF2-40B4-BE49-F238E27FC236}">
                    <a16:creationId xmlns:a16="http://schemas.microsoft.com/office/drawing/2014/main" id="{0F38A429-7CBE-CC20-EA6A-2558EA4BE694}"/>
                  </a:ext>
                </a:extLst>
              </p14:cNvPr>
              <p14:cNvContentPartPr/>
              <p14:nvPr/>
            </p14:nvContentPartPr>
            <p14:xfrm>
              <a:off x="5158903" y="4504604"/>
              <a:ext cx="119880" cy="213480"/>
            </p14:xfrm>
          </p:contentPart>
        </mc:Choice>
        <mc:Fallback xmlns="">
          <p:pic>
            <p:nvPicPr>
              <p:cNvPr id="47" name="Ink 47">
                <a:extLst>
                  <a:ext uri="{FF2B5EF4-FFF2-40B4-BE49-F238E27FC236}">
                    <a16:creationId xmlns:a16="http://schemas.microsoft.com/office/drawing/2014/main" id="{0F38A429-7CBE-CC20-EA6A-2558EA4BE694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5127943" y="4473644"/>
                <a:ext cx="181080" cy="27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EF9B7C88-D017-E90E-1218-2A483CB2B45F}"/>
                  </a:ext>
                </a:extLst>
              </p14:cNvPr>
              <p14:cNvContentPartPr/>
              <p14:nvPr/>
            </p14:nvContentPartPr>
            <p14:xfrm>
              <a:off x="5221903" y="4636004"/>
              <a:ext cx="321120" cy="10080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EF9B7C88-D017-E90E-1218-2A483CB2B45F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5190908" y="4605044"/>
                <a:ext cx="382389" cy="162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435857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00" advTm="0">
        <p159:morph option="byObject"/>
      </p:transition>
    </mc:Choice>
    <mc:Fallback xmlns="">
      <p:transition spd="med" advTm="0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ounded Rectangle 59">
            <a:extLst>
              <a:ext uri="{FF2B5EF4-FFF2-40B4-BE49-F238E27FC236}">
                <a16:creationId xmlns:a16="http://schemas.microsoft.com/office/drawing/2014/main" id="{E30AF857-E673-C04B-9EE2-D5C648BE10F3}"/>
              </a:ext>
            </a:extLst>
          </p:cNvPr>
          <p:cNvSpPr/>
          <p:nvPr/>
        </p:nvSpPr>
        <p:spPr>
          <a:xfrm>
            <a:off x="1396833" y="3285888"/>
            <a:ext cx="8055337" cy="3238512"/>
          </a:xfrm>
          <a:prstGeom prst="roundRect">
            <a:avLst/>
          </a:prstGeom>
          <a:noFill/>
          <a:ln w="22225">
            <a:solidFill>
              <a:schemeClr val="tx2">
                <a:lumMod val="20000"/>
                <a:lumOff val="80000"/>
              </a:schemeClr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530852"/>
                      <a:gd name="connsiteY0" fmla="*/ 479728 h 2878311"/>
                      <a:gd name="connsiteX1" fmla="*/ 479728 w 6530852"/>
                      <a:gd name="connsiteY1" fmla="*/ 0 h 2878311"/>
                      <a:gd name="connsiteX2" fmla="*/ 1148296 w 6530852"/>
                      <a:gd name="connsiteY2" fmla="*/ 0 h 2878311"/>
                      <a:gd name="connsiteX3" fmla="*/ 1649721 w 6530852"/>
                      <a:gd name="connsiteY3" fmla="*/ 0 h 2878311"/>
                      <a:gd name="connsiteX4" fmla="*/ 2095433 w 6530852"/>
                      <a:gd name="connsiteY4" fmla="*/ 0 h 2878311"/>
                      <a:gd name="connsiteX5" fmla="*/ 2708286 w 6530852"/>
                      <a:gd name="connsiteY5" fmla="*/ 0 h 2878311"/>
                      <a:gd name="connsiteX6" fmla="*/ 3209712 w 6530852"/>
                      <a:gd name="connsiteY6" fmla="*/ 0 h 2878311"/>
                      <a:gd name="connsiteX7" fmla="*/ 3878280 w 6530852"/>
                      <a:gd name="connsiteY7" fmla="*/ 0 h 2878311"/>
                      <a:gd name="connsiteX8" fmla="*/ 4323991 w 6530852"/>
                      <a:gd name="connsiteY8" fmla="*/ 0 h 2878311"/>
                      <a:gd name="connsiteX9" fmla="*/ 4992559 w 6530852"/>
                      <a:gd name="connsiteY9" fmla="*/ 0 h 2878311"/>
                      <a:gd name="connsiteX10" fmla="*/ 5382556 w 6530852"/>
                      <a:gd name="connsiteY10" fmla="*/ 0 h 2878311"/>
                      <a:gd name="connsiteX11" fmla="*/ 6051124 w 6530852"/>
                      <a:gd name="connsiteY11" fmla="*/ 0 h 2878311"/>
                      <a:gd name="connsiteX12" fmla="*/ 6530852 w 6530852"/>
                      <a:gd name="connsiteY12" fmla="*/ 479728 h 2878311"/>
                      <a:gd name="connsiteX13" fmla="*/ 6530852 w 6530852"/>
                      <a:gd name="connsiteY13" fmla="*/ 901876 h 2878311"/>
                      <a:gd name="connsiteX14" fmla="*/ 6530852 w 6530852"/>
                      <a:gd name="connsiteY14" fmla="*/ 1419967 h 2878311"/>
                      <a:gd name="connsiteX15" fmla="*/ 6530852 w 6530852"/>
                      <a:gd name="connsiteY15" fmla="*/ 1861304 h 2878311"/>
                      <a:gd name="connsiteX16" fmla="*/ 6530852 w 6530852"/>
                      <a:gd name="connsiteY16" fmla="*/ 2398583 h 2878311"/>
                      <a:gd name="connsiteX17" fmla="*/ 6051124 w 6530852"/>
                      <a:gd name="connsiteY17" fmla="*/ 2878311 h 2878311"/>
                      <a:gd name="connsiteX18" fmla="*/ 5438270 w 6530852"/>
                      <a:gd name="connsiteY18" fmla="*/ 2878311 h 2878311"/>
                      <a:gd name="connsiteX19" fmla="*/ 4992559 w 6530852"/>
                      <a:gd name="connsiteY19" fmla="*/ 2878311 h 2878311"/>
                      <a:gd name="connsiteX20" fmla="*/ 4323991 w 6530852"/>
                      <a:gd name="connsiteY20" fmla="*/ 2878311 h 2878311"/>
                      <a:gd name="connsiteX21" fmla="*/ 3766852 w 6530852"/>
                      <a:gd name="connsiteY21" fmla="*/ 2878311 h 2878311"/>
                      <a:gd name="connsiteX22" fmla="*/ 3321140 w 6530852"/>
                      <a:gd name="connsiteY22" fmla="*/ 2878311 h 2878311"/>
                      <a:gd name="connsiteX23" fmla="*/ 2764000 w 6530852"/>
                      <a:gd name="connsiteY23" fmla="*/ 2878311 h 2878311"/>
                      <a:gd name="connsiteX24" fmla="*/ 2374003 w 6530852"/>
                      <a:gd name="connsiteY24" fmla="*/ 2878311 h 2878311"/>
                      <a:gd name="connsiteX25" fmla="*/ 1984005 w 6530852"/>
                      <a:gd name="connsiteY25" fmla="*/ 2878311 h 2878311"/>
                      <a:gd name="connsiteX26" fmla="*/ 1426865 w 6530852"/>
                      <a:gd name="connsiteY26" fmla="*/ 2878311 h 2878311"/>
                      <a:gd name="connsiteX27" fmla="*/ 981154 w 6530852"/>
                      <a:gd name="connsiteY27" fmla="*/ 2878311 h 2878311"/>
                      <a:gd name="connsiteX28" fmla="*/ 479728 w 6530852"/>
                      <a:gd name="connsiteY28" fmla="*/ 2878311 h 2878311"/>
                      <a:gd name="connsiteX29" fmla="*/ 0 w 6530852"/>
                      <a:gd name="connsiteY29" fmla="*/ 2398583 h 2878311"/>
                      <a:gd name="connsiteX30" fmla="*/ 0 w 6530852"/>
                      <a:gd name="connsiteY30" fmla="*/ 1880492 h 2878311"/>
                      <a:gd name="connsiteX31" fmla="*/ 0 w 6530852"/>
                      <a:gd name="connsiteY31" fmla="*/ 1381590 h 2878311"/>
                      <a:gd name="connsiteX32" fmla="*/ 0 w 6530852"/>
                      <a:gd name="connsiteY32" fmla="*/ 940253 h 2878311"/>
                      <a:gd name="connsiteX33" fmla="*/ 0 w 6530852"/>
                      <a:gd name="connsiteY33" fmla="*/ 479728 h 28783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</a:cxnLst>
                    <a:rect l="l" t="t" r="r" b="b"/>
                    <a:pathLst>
                      <a:path w="6530852" h="2878311" extrusionOk="0">
                        <a:moveTo>
                          <a:pt x="0" y="479728"/>
                        </a:moveTo>
                        <a:cubicBezTo>
                          <a:pt x="-58942" y="178425"/>
                          <a:pt x="201726" y="4900"/>
                          <a:pt x="479728" y="0"/>
                        </a:cubicBezTo>
                        <a:cubicBezTo>
                          <a:pt x="720120" y="-79585"/>
                          <a:pt x="1000618" y="53432"/>
                          <a:pt x="1148296" y="0"/>
                        </a:cubicBezTo>
                        <a:cubicBezTo>
                          <a:pt x="1295974" y="-53432"/>
                          <a:pt x="1489042" y="10655"/>
                          <a:pt x="1649721" y="0"/>
                        </a:cubicBezTo>
                        <a:cubicBezTo>
                          <a:pt x="1810401" y="-10655"/>
                          <a:pt x="1998937" y="6900"/>
                          <a:pt x="2095433" y="0"/>
                        </a:cubicBezTo>
                        <a:cubicBezTo>
                          <a:pt x="2191929" y="-6900"/>
                          <a:pt x="2505496" y="30337"/>
                          <a:pt x="2708286" y="0"/>
                        </a:cubicBezTo>
                        <a:cubicBezTo>
                          <a:pt x="2911076" y="-30337"/>
                          <a:pt x="3019313" y="206"/>
                          <a:pt x="3209712" y="0"/>
                        </a:cubicBezTo>
                        <a:cubicBezTo>
                          <a:pt x="3400111" y="-206"/>
                          <a:pt x="3678421" y="62512"/>
                          <a:pt x="3878280" y="0"/>
                        </a:cubicBezTo>
                        <a:cubicBezTo>
                          <a:pt x="4078139" y="-62512"/>
                          <a:pt x="4206791" y="24094"/>
                          <a:pt x="4323991" y="0"/>
                        </a:cubicBezTo>
                        <a:cubicBezTo>
                          <a:pt x="4441191" y="-24094"/>
                          <a:pt x="4831462" y="17707"/>
                          <a:pt x="4992559" y="0"/>
                        </a:cubicBezTo>
                        <a:cubicBezTo>
                          <a:pt x="5153656" y="-17707"/>
                          <a:pt x="5189996" y="2859"/>
                          <a:pt x="5382556" y="0"/>
                        </a:cubicBezTo>
                        <a:cubicBezTo>
                          <a:pt x="5575116" y="-2859"/>
                          <a:pt x="5758828" y="62613"/>
                          <a:pt x="6051124" y="0"/>
                        </a:cubicBezTo>
                        <a:cubicBezTo>
                          <a:pt x="6352005" y="53493"/>
                          <a:pt x="6534963" y="257357"/>
                          <a:pt x="6530852" y="479728"/>
                        </a:cubicBezTo>
                        <a:cubicBezTo>
                          <a:pt x="6571616" y="611132"/>
                          <a:pt x="6503532" y="806735"/>
                          <a:pt x="6530852" y="901876"/>
                        </a:cubicBezTo>
                        <a:cubicBezTo>
                          <a:pt x="6558172" y="997017"/>
                          <a:pt x="6490560" y="1298051"/>
                          <a:pt x="6530852" y="1419967"/>
                        </a:cubicBezTo>
                        <a:cubicBezTo>
                          <a:pt x="6571144" y="1541883"/>
                          <a:pt x="6505643" y="1645194"/>
                          <a:pt x="6530852" y="1861304"/>
                        </a:cubicBezTo>
                        <a:cubicBezTo>
                          <a:pt x="6556061" y="2077414"/>
                          <a:pt x="6512396" y="2138589"/>
                          <a:pt x="6530852" y="2398583"/>
                        </a:cubicBezTo>
                        <a:cubicBezTo>
                          <a:pt x="6500310" y="2601271"/>
                          <a:pt x="6320018" y="2824914"/>
                          <a:pt x="6051124" y="2878311"/>
                        </a:cubicBezTo>
                        <a:cubicBezTo>
                          <a:pt x="5773180" y="2929525"/>
                          <a:pt x="5626396" y="2821940"/>
                          <a:pt x="5438270" y="2878311"/>
                        </a:cubicBezTo>
                        <a:cubicBezTo>
                          <a:pt x="5250144" y="2934682"/>
                          <a:pt x="5190531" y="2829154"/>
                          <a:pt x="4992559" y="2878311"/>
                        </a:cubicBezTo>
                        <a:cubicBezTo>
                          <a:pt x="4794587" y="2927468"/>
                          <a:pt x="4652768" y="2833730"/>
                          <a:pt x="4323991" y="2878311"/>
                        </a:cubicBezTo>
                        <a:cubicBezTo>
                          <a:pt x="3995214" y="2922892"/>
                          <a:pt x="3970614" y="2811460"/>
                          <a:pt x="3766852" y="2878311"/>
                        </a:cubicBezTo>
                        <a:cubicBezTo>
                          <a:pt x="3563090" y="2945162"/>
                          <a:pt x="3497466" y="2869080"/>
                          <a:pt x="3321140" y="2878311"/>
                        </a:cubicBezTo>
                        <a:cubicBezTo>
                          <a:pt x="3144814" y="2887542"/>
                          <a:pt x="2976926" y="2817330"/>
                          <a:pt x="2764000" y="2878311"/>
                        </a:cubicBezTo>
                        <a:cubicBezTo>
                          <a:pt x="2551074" y="2939292"/>
                          <a:pt x="2518298" y="2852749"/>
                          <a:pt x="2374003" y="2878311"/>
                        </a:cubicBezTo>
                        <a:cubicBezTo>
                          <a:pt x="2229708" y="2903873"/>
                          <a:pt x="2098772" y="2841098"/>
                          <a:pt x="1984005" y="2878311"/>
                        </a:cubicBezTo>
                        <a:cubicBezTo>
                          <a:pt x="1869238" y="2915524"/>
                          <a:pt x="1556301" y="2849807"/>
                          <a:pt x="1426865" y="2878311"/>
                        </a:cubicBezTo>
                        <a:cubicBezTo>
                          <a:pt x="1297429" y="2906815"/>
                          <a:pt x="1101879" y="2870768"/>
                          <a:pt x="981154" y="2878311"/>
                        </a:cubicBezTo>
                        <a:cubicBezTo>
                          <a:pt x="860429" y="2885854"/>
                          <a:pt x="646419" y="2876778"/>
                          <a:pt x="479728" y="2878311"/>
                        </a:cubicBezTo>
                        <a:cubicBezTo>
                          <a:pt x="246144" y="2871432"/>
                          <a:pt x="23643" y="2683007"/>
                          <a:pt x="0" y="2398583"/>
                        </a:cubicBezTo>
                        <a:cubicBezTo>
                          <a:pt x="-1517" y="2194845"/>
                          <a:pt x="35481" y="2126386"/>
                          <a:pt x="0" y="1880492"/>
                        </a:cubicBezTo>
                        <a:cubicBezTo>
                          <a:pt x="-35481" y="1634598"/>
                          <a:pt x="45097" y="1531787"/>
                          <a:pt x="0" y="1381590"/>
                        </a:cubicBezTo>
                        <a:cubicBezTo>
                          <a:pt x="-45097" y="1231393"/>
                          <a:pt x="47010" y="1086740"/>
                          <a:pt x="0" y="940253"/>
                        </a:cubicBezTo>
                        <a:cubicBezTo>
                          <a:pt x="-47010" y="793766"/>
                          <a:pt x="5963" y="663138"/>
                          <a:pt x="0" y="479728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Content Placeholder 5">
            <a:extLst>
              <a:ext uri="{FF2B5EF4-FFF2-40B4-BE49-F238E27FC236}">
                <a16:creationId xmlns:a16="http://schemas.microsoft.com/office/drawing/2014/main" id="{48A30C95-3ECE-5A4C-BE5B-6781181904EA}"/>
              </a:ext>
            </a:extLst>
          </p:cNvPr>
          <p:cNvSpPr txBox="1">
            <a:spLocks/>
          </p:cNvSpPr>
          <p:nvPr/>
        </p:nvSpPr>
        <p:spPr bwMode="auto">
          <a:xfrm>
            <a:off x="733893" y="1642174"/>
            <a:ext cx="10724213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Idea: </a:t>
            </a:r>
            <a:r>
              <a:rPr lang="en-US" dirty="0"/>
              <a:t>use the gradient signals to reverse engineer intermediate steps that lead to a given outcome. </a:t>
            </a:r>
            <a:endParaRPr lang="en-US" b="1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2AC7508-B73A-4A42-B5CB-465556721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Attempt 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E5F7F3-87BD-B44D-85CD-02CED1F529C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F29B56BB-DD46-2742-8E50-955635879B18}"/>
              </a:ext>
            </a:extLst>
          </p:cNvPr>
          <p:cNvSpPr/>
          <p:nvPr/>
        </p:nvSpPr>
        <p:spPr>
          <a:xfrm>
            <a:off x="2217762" y="2880045"/>
            <a:ext cx="6608869" cy="340519"/>
          </a:xfrm>
          <a:prstGeom prst="roundRect">
            <a:avLst/>
          </a:prstGeom>
          <a:solidFill>
            <a:srgbClr val="A62657">
              <a:alpha val="38431"/>
            </a:srgb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tIns="0" rIns="0" bIns="0">
            <a:spAutoFit/>
          </a:bodyPr>
          <a:lstStyle/>
          <a:p>
            <a:pPr algn="ctr"/>
            <a:r>
              <a:rPr lang="en-US" sz="2000" i="1" dirty="0"/>
              <a:t>“What is the nationality of the Simpsons director?”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059C5F4B-4217-2C4A-9197-0C58CA86292F}"/>
              </a:ext>
            </a:extLst>
          </p:cNvPr>
          <p:cNvSpPr/>
          <p:nvPr/>
        </p:nvSpPr>
        <p:spPr>
          <a:xfrm>
            <a:off x="3033313" y="3804638"/>
            <a:ext cx="4683269" cy="306467"/>
          </a:xfrm>
          <a:prstGeom prst="roundRect">
            <a:avLst/>
          </a:prstGeom>
          <a:solidFill>
            <a:srgbClr val="E1E0FF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tIns="0" rIns="0" bIns="0">
            <a:spAutoFit/>
          </a:bodyPr>
          <a:lstStyle/>
          <a:p>
            <a:pPr algn="ctr"/>
            <a:r>
              <a:rPr lang="en-US" i="1" dirty="0"/>
              <a:t>????</a:t>
            </a:r>
          </a:p>
        </p:txBody>
      </p:sp>
      <p:cxnSp>
        <p:nvCxnSpPr>
          <p:cNvPr id="39" name="Elbow Connector 38">
            <a:extLst>
              <a:ext uri="{FF2B5EF4-FFF2-40B4-BE49-F238E27FC236}">
                <a16:creationId xmlns:a16="http://schemas.microsoft.com/office/drawing/2014/main" id="{40D283F2-A2B8-C841-B404-A7073C2B5EB7}"/>
              </a:ext>
            </a:extLst>
          </p:cNvPr>
          <p:cNvCxnSpPr>
            <a:cxnSpLocks/>
          </p:cNvCxnSpPr>
          <p:nvPr/>
        </p:nvCxnSpPr>
        <p:spPr>
          <a:xfrm>
            <a:off x="2395453" y="3991249"/>
            <a:ext cx="637860" cy="1348"/>
          </a:xfrm>
          <a:prstGeom prst="bentConnector3">
            <a:avLst>
              <a:gd name="adj1" fmla="val 50000"/>
            </a:avLst>
          </a:prstGeom>
          <a:ln w="34925">
            <a:solidFill>
              <a:srgbClr val="6666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Google Shape;711;p72">
            <a:extLst>
              <a:ext uri="{FF2B5EF4-FFF2-40B4-BE49-F238E27FC236}">
                <a16:creationId xmlns:a16="http://schemas.microsoft.com/office/drawing/2014/main" id="{D6B5F2C3-495D-BC4A-8D5E-0A7481AAD9B0}"/>
              </a:ext>
            </a:extLst>
          </p:cNvPr>
          <p:cNvSpPr txBox="1"/>
          <p:nvPr/>
        </p:nvSpPr>
        <p:spPr>
          <a:xfrm>
            <a:off x="2470658" y="2516736"/>
            <a:ext cx="165034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solidFill>
                  <a:srgbClr val="980000"/>
                </a:solidFill>
                <a:latin typeface="Lato"/>
                <a:ea typeface="Lato"/>
                <a:cs typeface="Lato"/>
                <a:sym typeface="Lato"/>
              </a:rPr>
              <a:t>complex question</a:t>
            </a:r>
            <a:endParaRPr sz="1400" i="1" dirty="0">
              <a:solidFill>
                <a:srgbClr val="98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9" name="Google Shape;711;p72">
            <a:extLst>
              <a:ext uri="{FF2B5EF4-FFF2-40B4-BE49-F238E27FC236}">
                <a16:creationId xmlns:a16="http://schemas.microsoft.com/office/drawing/2014/main" id="{4025476F-7599-C040-AD52-E5D32C209F49}"/>
              </a:ext>
            </a:extLst>
          </p:cNvPr>
          <p:cNvSpPr txBox="1"/>
          <p:nvPr/>
        </p:nvSpPr>
        <p:spPr>
          <a:xfrm>
            <a:off x="3038808" y="3464849"/>
            <a:ext cx="165034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solidFill>
                  <a:srgbClr val="7030A0"/>
                </a:solidFill>
                <a:latin typeface="Lato"/>
                <a:ea typeface="Lato"/>
                <a:cs typeface="Lato"/>
                <a:sym typeface="Lato"/>
              </a:rPr>
              <a:t>simple question</a:t>
            </a:r>
            <a:endParaRPr sz="1400" i="1" dirty="0">
              <a:solidFill>
                <a:srgbClr val="7030A0"/>
              </a:solidFill>
              <a:latin typeface="Lato"/>
              <a:ea typeface="Lato"/>
              <a:cs typeface="Lato"/>
              <a:sym typeface="Lato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Google Shape;145;p22">
                <a:extLst>
                  <a:ext uri="{FF2B5EF4-FFF2-40B4-BE49-F238E27FC236}">
                    <a16:creationId xmlns:a16="http://schemas.microsoft.com/office/drawing/2014/main" id="{2B621A21-2DD2-6945-BBA5-BD49038381EF}"/>
                  </a:ext>
                </a:extLst>
              </p:cNvPr>
              <p:cNvSpPr/>
              <p:nvPr/>
            </p:nvSpPr>
            <p:spPr>
              <a:xfrm>
                <a:off x="1641720" y="3671118"/>
                <a:ext cx="753733" cy="570811"/>
              </a:xfrm>
              <a:prstGeom prst="roundRect">
                <a:avLst>
                  <a:gd name="adj" fmla="val 16667"/>
                </a:avLst>
              </a:prstGeom>
              <a:solidFill>
                <a:schemeClr val="accent5">
                  <a:lumMod val="20000"/>
                  <a:lumOff val="80000"/>
                </a:schemeClr>
              </a:solidFill>
              <a:ln w="9525" cap="flat" cmpd="sng">
                <a:noFill/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80" tIns="121900" rIns="91440" bIns="121900" anchor="ctr" anchorCtr="0">
                <a:noAutofit/>
              </a:bodyPr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4000" dirty="0"/>
                        <m:t>🤖</m:t>
                      </m:r>
                    </m:oMath>
                  </m:oMathPara>
                </a14:m>
                <a:endParaRPr sz="4000" baseline="-25000" dirty="0">
                  <a:latin typeface="Calibri" panose="020F0502020204030204" pitchFamily="34" charset="0"/>
                  <a:ea typeface="Lato"/>
                  <a:cs typeface="Calibri" panose="020F0502020204030204" pitchFamily="34" charset="0"/>
                  <a:sym typeface="Lato"/>
                </a:endParaRPr>
              </a:p>
            </p:txBody>
          </p:sp>
        </mc:Choice>
        <mc:Fallback xmlns="">
          <p:sp>
            <p:nvSpPr>
              <p:cNvPr id="61" name="Google Shape;145;p22">
                <a:extLst>
                  <a:ext uri="{FF2B5EF4-FFF2-40B4-BE49-F238E27FC236}">
                    <a16:creationId xmlns:a16="http://schemas.microsoft.com/office/drawing/2014/main" id="{2B621A21-2DD2-6945-BBA5-BD49038381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1720" y="3671118"/>
                <a:ext cx="753733" cy="570811"/>
              </a:xfrm>
              <a:prstGeom prst="roundRect">
                <a:avLst>
                  <a:gd name="adj" fmla="val 16667"/>
                </a:avLst>
              </a:prstGeom>
              <a:blipFill>
                <a:blip r:embed="rId3"/>
                <a:stretch>
                  <a:fillRect b="-6383"/>
                </a:stretch>
              </a:blipFill>
              <a:ln w="9525" cap="flat" cmpd="sng">
                <a:noFill/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TextBox 61">
            <a:extLst>
              <a:ext uri="{FF2B5EF4-FFF2-40B4-BE49-F238E27FC236}">
                <a16:creationId xmlns:a16="http://schemas.microsoft.com/office/drawing/2014/main" id="{E6C7F6BE-7FAA-4844-B67A-1C29CE174135}"/>
              </a:ext>
            </a:extLst>
          </p:cNvPr>
          <p:cNvSpPr txBox="1"/>
          <p:nvPr/>
        </p:nvSpPr>
        <p:spPr>
          <a:xfrm>
            <a:off x="1568925" y="3330348"/>
            <a:ext cx="9829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inquisitor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Google Shape;145;p22">
                <a:extLst>
                  <a:ext uri="{FF2B5EF4-FFF2-40B4-BE49-F238E27FC236}">
                    <a16:creationId xmlns:a16="http://schemas.microsoft.com/office/drawing/2014/main" id="{C2748C37-2FF5-8A47-8621-9FF98473462F}"/>
                  </a:ext>
                </a:extLst>
              </p:cNvPr>
              <p:cNvSpPr/>
              <p:nvPr/>
            </p:nvSpPr>
            <p:spPr>
              <a:xfrm>
                <a:off x="8427174" y="4331028"/>
                <a:ext cx="753732" cy="629314"/>
              </a:xfrm>
              <a:prstGeom prst="roundRect">
                <a:avLst>
                  <a:gd name="adj" fmla="val 16667"/>
                </a:avLst>
              </a:prstGeom>
              <a:solidFill>
                <a:srgbClr val="E1E0FF"/>
              </a:solidFill>
              <a:ln w="9525" cap="flat" cmpd="sng">
                <a:noFill/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80" tIns="121900" rIns="91440" bIns="121900" anchor="ctr" anchorCtr="0">
                <a:noAutofit/>
              </a:bodyPr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4000" dirty="0" smtClean="0"/>
                        <m:t>🤖</m:t>
                      </m:r>
                    </m:oMath>
                  </m:oMathPara>
                </a14:m>
                <a:endParaRPr sz="4000" baseline="-25000" dirty="0">
                  <a:latin typeface="Calibri" panose="020F0502020204030204" pitchFamily="34" charset="0"/>
                  <a:ea typeface="Lato"/>
                  <a:cs typeface="Calibri" panose="020F0502020204030204" pitchFamily="34" charset="0"/>
                  <a:sym typeface="Lato"/>
                </a:endParaRPr>
              </a:p>
            </p:txBody>
          </p:sp>
        </mc:Choice>
        <mc:Fallback xmlns="">
          <p:sp>
            <p:nvSpPr>
              <p:cNvPr id="73" name="Google Shape;145;p22">
                <a:extLst>
                  <a:ext uri="{FF2B5EF4-FFF2-40B4-BE49-F238E27FC236}">
                    <a16:creationId xmlns:a16="http://schemas.microsoft.com/office/drawing/2014/main" id="{C2748C37-2FF5-8A47-8621-9FF9847346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7174" y="4331028"/>
                <a:ext cx="753732" cy="629314"/>
              </a:xfrm>
              <a:prstGeom prst="roundRect">
                <a:avLst>
                  <a:gd name="adj" fmla="val 16667"/>
                </a:avLst>
              </a:prstGeom>
              <a:blipFill>
                <a:blip r:embed="rId4"/>
                <a:stretch>
                  <a:fillRect b="-962"/>
                </a:stretch>
              </a:blipFill>
              <a:ln w="9525" cap="flat" cmpd="sng">
                <a:noFill/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TextBox 73">
            <a:extLst>
              <a:ext uri="{FF2B5EF4-FFF2-40B4-BE49-F238E27FC236}">
                <a16:creationId xmlns:a16="http://schemas.microsoft.com/office/drawing/2014/main" id="{6EFAE877-3587-C845-81CE-49FE24CA6CDD}"/>
              </a:ext>
            </a:extLst>
          </p:cNvPr>
          <p:cNvSpPr txBox="1"/>
          <p:nvPr/>
        </p:nvSpPr>
        <p:spPr>
          <a:xfrm>
            <a:off x="8475630" y="4038219"/>
            <a:ext cx="6912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solver</a:t>
            </a:r>
          </a:p>
        </p:txBody>
      </p:sp>
      <p:sp>
        <p:nvSpPr>
          <p:cNvPr id="75" name="Google Shape;149;p22">
            <a:extLst>
              <a:ext uri="{FF2B5EF4-FFF2-40B4-BE49-F238E27FC236}">
                <a16:creationId xmlns:a16="http://schemas.microsoft.com/office/drawing/2014/main" id="{8BB8AD90-9B0B-3342-B661-69372BEB4142}"/>
              </a:ext>
            </a:extLst>
          </p:cNvPr>
          <p:cNvSpPr txBox="1"/>
          <p:nvPr/>
        </p:nvSpPr>
        <p:spPr>
          <a:xfrm>
            <a:off x="5864796" y="4496061"/>
            <a:ext cx="2039151" cy="306467"/>
          </a:xfrm>
          <a:prstGeom prst="roundRect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 i="1" dirty="0">
                <a:latin typeface="Calibri" panose="020F0502020204030204" pitchFamily="34" charset="0"/>
                <a:ea typeface="Lato"/>
                <a:cs typeface="Calibri" panose="020F0502020204030204" pitchFamily="34" charset="0"/>
                <a:sym typeface="Lato"/>
              </a:rPr>
              <a:t>????</a:t>
            </a:r>
            <a:endParaRPr i="1" dirty="0">
              <a:latin typeface="Calibri" panose="020F0502020204030204" pitchFamily="34" charset="0"/>
              <a:ea typeface="Lato"/>
              <a:cs typeface="Calibri" panose="020F0502020204030204" pitchFamily="34" charset="0"/>
              <a:sym typeface="Lato"/>
            </a:endParaRPr>
          </a:p>
        </p:txBody>
      </p:sp>
      <p:cxnSp>
        <p:nvCxnSpPr>
          <p:cNvPr id="76" name="Elbow Connector 75">
            <a:extLst>
              <a:ext uri="{FF2B5EF4-FFF2-40B4-BE49-F238E27FC236}">
                <a16:creationId xmlns:a16="http://schemas.microsoft.com/office/drawing/2014/main" id="{B54B0349-9BEE-C74C-B5F2-FC378B4EBE20}"/>
              </a:ext>
            </a:extLst>
          </p:cNvPr>
          <p:cNvCxnSpPr>
            <a:cxnSpLocks/>
            <a:stCxn id="73" idx="1"/>
            <a:endCxn id="75" idx="3"/>
          </p:cNvCxnSpPr>
          <p:nvPr/>
        </p:nvCxnSpPr>
        <p:spPr>
          <a:xfrm rot="10800000" flipV="1">
            <a:off x="7903948" y="4645685"/>
            <a:ext cx="523227" cy="3610"/>
          </a:xfrm>
          <a:prstGeom prst="bentConnector3">
            <a:avLst>
              <a:gd name="adj1" fmla="val 50000"/>
            </a:avLst>
          </a:prstGeom>
          <a:ln w="34925">
            <a:solidFill>
              <a:srgbClr val="6666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Rounded Rectangle 83">
            <a:extLst>
              <a:ext uri="{FF2B5EF4-FFF2-40B4-BE49-F238E27FC236}">
                <a16:creationId xmlns:a16="http://schemas.microsoft.com/office/drawing/2014/main" id="{8BF4D803-DA9E-8741-991A-F48171A76AD4}"/>
              </a:ext>
            </a:extLst>
          </p:cNvPr>
          <p:cNvSpPr/>
          <p:nvPr/>
        </p:nvSpPr>
        <p:spPr>
          <a:xfrm>
            <a:off x="3011094" y="5161573"/>
            <a:ext cx="4683269" cy="306467"/>
          </a:xfrm>
          <a:prstGeom prst="roundRect">
            <a:avLst/>
          </a:prstGeom>
          <a:solidFill>
            <a:srgbClr val="E1E0FF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tIns="0" rIns="0" bIns="0">
            <a:spAutoFit/>
          </a:bodyPr>
          <a:lstStyle/>
          <a:p>
            <a:pPr algn="ctr"/>
            <a:r>
              <a:rPr lang="en-US" i="1" dirty="0"/>
              <a:t>????</a:t>
            </a:r>
          </a:p>
        </p:txBody>
      </p:sp>
      <p:sp>
        <p:nvSpPr>
          <p:cNvPr id="86" name="Google Shape;711;p72">
            <a:extLst>
              <a:ext uri="{FF2B5EF4-FFF2-40B4-BE49-F238E27FC236}">
                <a16:creationId xmlns:a16="http://schemas.microsoft.com/office/drawing/2014/main" id="{0882AE3C-366B-1647-AD28-F580E5DB66EB}"/>
              </a:ext>
            </a:extLst>
          </p:cNvPr>
          <p:cNvSpPr txBox="1"/>
          <p:nvPr/>
        </p:nvSpPr>
        <p:spPr>
          <a:xfrm>
            <a:off x="3097826" y="4804061"/>
            <a:ext cx="165034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solidFill>
                  <a:srgbClr val="7030A0"/>
                </a:solidFill>
                <a:latin typeface="Lato"/>
                <a:ea typeface="Lato"/>
                <a:cs typeface="Lato"/>
                <a:sym typeface="Lato"/>
              </a:rPr>
              <a:t>simple question</a:t>
            </a:r>
            <a:endParaRPr sz="1400" i="1" dirty="0">
              <a:solidFill>
                <a:srgbClr val="7030A0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09" name="Elbow Connector 108">
            <a:extLst>
              <a:ext uri="{FF2B5EF4-FFF2-40B4-BE49-F238E27FC236}">
                <a16:creationId xmlns:a16="http://schemas.microsoft.com/office/drawing/2014/main" id="{A815A4E6-BCC7-2E4B-8873-32165467C093}"/>
              </a:ext>
            </a:extLst>
          </p:cNvPr>
          <p:cNvCxnSpPr>
            <a:cxnSpLocks/>
            <a:stCxn id="110" idx="3"/>
          </p:cNvCxnSpPr>
          <p:nvPr/>
        </p:nvCxnSpPr>
        <p:spPr>
          <a:xfrm>
            <a:off x="2395453" y="5301922"/>
            <a:ext cx="637860" cy="1348"/>
          </a:xfrm>
          <a:prstGeom prst="bentConnector3">
            <a:avLst>
              <a:gd name="adj1" fmla="val 50000"/>
            </a:avLst>
          </a:prstGeom>
          <a:ln w="34925">
            <a:solidFill>
              <a:srgbClr val="6666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Google Shape;145;p22">
                <a:extLst>
                  <a:ext uri="{FF2B5EF4-FFF2-40B4-BE49-F238E27FC236}">
                    <a16:creationId xmlns:a16="http://schemas.microsoft.com/office/drawing/2014/main" id="{8B62626C-64F7-9F4B-B480-948E73869147}"/>
                  </a:ext>
                </a:extLst>
              </p:cNvPr>
              <p:cNvSpPr/>
              <p:nvPr/>
            </p:nvSpPr>
            <p:spPr>
              <a:xfrm>
                <a:off x="1641720" y="5016516"/>
                <a:ext cx="753733" cy="570811"/>
              </a:xfrm>
              <a:prstGeom prst="roundRect">
                <a:avLst>
                  <a:gd name="adj" fmla="val 16667"/>
                </a:avLst>
              </a:prstGeom>
              <a:solidFill>
                <a:schemeClr val="accent5">
                  <a:lumMod val="20000"/>
                  <a:lumOff val="80000"/>
                </a:schemeClr>
              </a:solidFill>
              <a:ln w="9525" cap="flat" cmpd="sng">
                <a:noFill/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80" tIns="121900" rIns="91440" bIns="121900" anchor="ctr" anchorCtr="0">
                <a:noAutofit/>
              </a:bodyPr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4000" dirty="0"/>
                        <m:t>🤖</m:t>
                      </m:r>
                    </m:oMath>
                  </m:oMathPara>
                </a14:m>
                <a:endParaRPr sz="4000" baseline="-25000" dirty="0">
                  <a:latin typeface="Calibri" panose="020F0502020204030204" pitchFamily="34" charset="0"/>
                  <a:ea typeface="Lato"/>
                  <a:cs typeface="Calibri" panose="020F0502020204030204" pitchFamily="34" charset="0"/>
                  <a:sym typeface="Lato"/>
                </a:endParaRPr>
              </a:p>
            </p:txBody>
          </p:sp>
        </mc:Choice>
        <mc:Fallback xmlns="">
          <p:sp>
            <p:nvSpPr>
              <p:cNvPr id="110" name="Google Shape;145;p22">
                <a:extLst>
                  <a:ext uri="{FF2B5EF4-FFF2-40B4-BE49-F238E27FC236}">
                    <a16:creationId xmlns:a16="http://schemas.microsoft.com/office/drawing/2014/main" id="{8B62626C-64F7-9F4B-B480-948E738691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1720" y="5016516"/>
                <a:ext cx="753733" cy="570811"/>
              </a:xfrm>
              <a:prstGeom prst="roundRect">
                <a:avLst>
                  <a:gd name="adj" fmla="val 16667"/>
                </a:avLst>
              </a:prstGeom>
              <a:blipFill>
                <a:blip r:embed="rId5"/>
                <a:stretch>
                  <a:fillRect b="-5319"/>
                </a:stretch>
              </a:blipFill>
              <a:ln w="9525" cap="flat" cmpd="sng">
                <a:noFill/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1" name="TextBox 110">
            <a:extLst>
              <a:ext uri="{FF2B5EF4-FFF2-40B4-BE49-F238E27FC236}">
                <a16:creationId xmlns:a16="http://schemas.microsoft.com/office/drawing/2014/main" id="{96BDDC7D-674D-0648-B3E1-7C0D39E9AC40}"/>
              </a:ext>
            </a:extLst>
          </p:cNvPr>
          <p:cNvSpPr txBox="1"/>
          <p:nvPr/>
        </p:nvSpPr>
        <p:spPr>
          <a:xfrm>
            <a:off x="1568925" y="4675746"/>
            <a:ext cx="9829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inquisitor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Google Shape;145;p22">
                <a:extLst>
                  <a:ext uri="{FF2B5EF4-FFF2-40B4-BE49-F238E27FC236}">
                    <a16:creationId xmlns:a16="http://schemas.microsoft.com/office/drawing/2014/main" id="{493F8E05-A1EB-4F41-9825-01D9E5776660}"/>
                  </a:ext>
                </a:extLst>
              </p:cNvPr>
              <p:cNvSpPr/>
              <p:nvPr/>
            </p:nvSpPr>
            <p:spPr>
              <a:xfrm>
                <a:off x="8423442" y="5702742"/>
                <a:ext cx="753732" cy="629314"/>
              </a:xfrm>
              <a:prstGeom prst="roundRect">
                <a:avLst>
                  <a:gd name="adj" fmla="val 16667"/>
                </a:avLst>
              </a:prstGeom>
              <a:solidFill>
                <a:srgbClr val="E1E0FF"/>
              </a:solidFill>
              <a:ln w="9525" cap="flat" cmpd="sng">
                <a:noFill/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80" tIns="121900" rIns="91440" bIns="121900" anchor="ctr" anchorCtr="0">
                <a:noAutofit/>
              </a:bodyPr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4000" dirty="0" smtClean="0"/>
                        <m:t>🤖</m:t>
                      </m:r>
                    </m:oMath>
                  </m:oMathPara>
                </a14:m>
                <a:endParaRPr sz="4000" baseline="-25000" dirty="0">
                  <a:latin typeface="Calibri" panose="020F0502020204030204" pitchFamily="34" charset="0"/>
                  <a:ea typeface="Lato"/>
                  <a:cs typeface="Calibri" panose="020F0502020204030204" pitchFamily="34" charset="0"/>
                  <a:sym typeface="Lato"/>
                </a:endParaRPr>
              </a:p>
            </p:txBody>
          </p:sp>
        </mc:Choice>
        <mc:Fallback xmlns="">
          <p:sp>
            <p:nvSpPr>
              <p:cNvPr id="112" name="Google Shape;145;p22">
                <a:extLst>
                  <a:ext uri="{FF2B5EF4-FFF2-40B4-BE49-F238E27FC236}">
                    <a16:creationId xmlns:a16="http://schemas.microsoft.com/office/drawing/2014/main" id="{493F8E05-A1EB-4F41-9825-01D9E577666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3442" y="5702742"/>
                <a:ext cx="753732" cy="629314"/>
              </a:xfrm>
              <a:prstGeom prst="roundRect">
                <a:avLst>
                  <a:gd name="adj" fmla="val 16667"/>
                </a:avLst>
              </a:prstGeom>
              <a:blipFill>
                <a:blip r:embed="rId6"/>
                <a:stretch>
                  <a:fillRect b="-962"/>
                </a:stretch>
              </a:blipFill>
              <a:ln w="9525" cap="flat" cmpd="sng">
                <a:noFill/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3" name="TextBox 112">
            <a:extLst>
              <a:ext uri="{FF2B5EF4-FFF2-40B4-BE49-F238E27FC236}">
                <a16:creationId xmlns:a16="http://schemas.microsoft.com/office/drawing/2014/main" id="{0689E09F-2BD5-4448-B8AF-A209E0A46C6E}"/>
              </a:ext>
            </a:extLst>
          </p:cNvPr>
          <p:cNvSpPr txBox="1"/>
          <p:nvPr/>
        </p:nvSpPr>
        <p:spPr>
          <a:xfrm>
            <a:off x="8471898" y="5409933"/>
            <a:ext cx="6912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solver</a:t>
            </a:r>
          </a:p>
        </p:txBody>
      </p:sp>
      <p:cxnSp>
        <p:nvCxnSpPr>
          <p:cNvPr id="115" name="Elbow Connector 114">
            <a:extLst>
              <a:ext uri="{FF2B5EF4-FFF2-40B4-BE49-F238E27FC236}">
                <a16:creationId xmlns:a16="http://schemas.microsoft.com/office/drawing/2014/main" id="{DC9327AD-DD60-6149-917F-EEA7E7066605}"/>
              </a:ext>
            </a:extLst>
          </p:cNvPr>
          <p:cNvCxnSpPr>
            <a:cxnSpLocks/>
            <a:stCxn id="112" idx="1"/>
          </p:cNvCxnSpPr>
          <p:nvPr/>
        </p:nvCxnSpPr>
        <p:spPr>
          <a:xfrm rot="10800000" flipV="1">
            <a:off x="7900216" y="6017399"/>
            <a:ext cx="523227" cy="3610"/>
          </a:xfrm>
          <a:prstGeom prst="bentConnector3">
            <a:avLst>
              <a:gd name="adj1" fmla="val 50000"/>
            </a:avLst>
          </a:prstGeom>
          <a:ln w="34925">
            <a:solidFill>
              <a:srgbClr val="6666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Google Shape;149;p22">
            <a:extLst>
              <a:ext uri="{FF2B5EF4-FFF2-40B4-BE49-F238E27FC236}">
                <a16:creationId xmlns:a16="http://schemas.microsoft.com/office/drawing/2014/main" id="{5E7ABCBD-1F6D-E242-B5ED-C18AD6851FC3}"/>
              </a:ext>
            </a:extLst>
          </p:cNvPr>
          <p:cNvSpPr txBox="1"/>
          <p:nvPr/>
        </p:nvSpPr>
        <p:spPr>
          <a:xfrm>
            <a:off x="5861064" y="5852728"/>
            <a:ext cx="2039151" cy="306467"/>
          </a:xfrm>
          <a:prstGeom prst="roundRect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" i="1" dirty="0">
                <a:latin typeface="Calibri" panose="020F0502020204030204" pitchFamily="34" charset="0"/>
                <a:ea typeface="Lato"/>
                <a:cs typeface="Calibri" panose="020F0502020204030204" pitchFamily="34" charset="0"/>
                <a:sym typeface="Lato"/>
              </a:rPr>
              <a:t>“American”</a:t>
            </a:r>
            <a:endParaRPr i="1" dirty="0">
              <a:latin typeface="Calibri" panose="020F0502020204030204" pitchFamily="34" charset="0"/>
              <a:ea typeface="Lato"/>
              <a:cs typeface="Calibri" panose="020F0502020204030204" pitchFamily="34" charset="0"/>
              <a:sym typeface="Lato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D6D2ACA-57BB-5641-AE6F-38B09F21842B}"/>
              </a:ext>
            </a:extLst>
          </p:cNvPr>
          <p:cNvSpPr/>
          <p:nvPr/>
        </p:nvSpPr>
        <p:spPr>
          <a:xfrm>
            <a:off x="5522196" y="5975669"/>
            <a:ext cx="172916" cy="16568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C9FCD49-1921-C2E0-03DA-DAEBB4630C85}"/>
                  </a:ext>
                </a:extLst>
              </p:cNvPr>
              <p:cNvSpPr txBox="1"/>
              <p:nvPr/>
            </p:nvSpPr>
            <p:spPr>
              <a:xfrm>
                <a:off x="5847003" y="5754969"/>
                <a:ext cx="192860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                 )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C9FCD49-1921-C2E0-03DA-DAEBB4630C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7003" y="5754969"/>
                <a:ext cx="1928605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7C01B10-2FAA-5489-97F8-251A57E425B5}"/>
                  </a:ext>
                </a:extLst>
              </p:cNvPr>
              <p:cNvSpPr txBox="1"/>
              <p:nvPr/>
            </p:nvSpPr>
            <p:spPr>
              <a:xfrm>
                <a:off x="7908686" y="5063305"/>
                <a:ext cx="51475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r>
                        <a:rPr lang="en-US" sz="28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7C01B10-2FAA-5489-97F8-251A57E425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8686" y="5063305"/>
                <a:ext cx="514756" cy="43088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69F06B1F-F92B-EB55-FE77-B3082284EDBE}"/>
                  </a:ext>
                </a:extLst>
              </p14:cNvPr>
              <p14:cNvContentPartPr/>
              <p14:nvPr/>
            </p14:nvContentPartPr>
            <p14:xfrm>
              <a:off x="7818583" y="5296244"/>
              <a:ext cx="1635120" cy="6289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69F06B1F-F92B-EB55-FE77-B3082284EDBE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787623" y="5265302"/>
                <a:ext cx="1696320" cy="6900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3" name="Ink 13">
                <a:extLst>
                  <a:ext uri="{FF2B5EF4-FFF2-40B4-BE49-F238E27FC236}">
                    <a16:creationId xmlns:a16="http://schemas.microsoft.com/office/drawing/2014/main" id="{2A66BFB6-E65C-C8C5-577D-848B003FEBE7}"/>
                  </a:ext>
                </a:extLst>
              </p14:cNvPr>
              <p14:cNvContentPartPr/>
              <p14:nvPr/>
            </p14:nvContentPartPr>
            <p14:xfrm>
              <a:off x="6950983" y="5158724"/>
              <a:ext cx="855000" cy="307800"/>
            </p14:xfrm>
          </p:contentPart>
        </mc:Choice>
        <mc:Fallback xmlns="">
          <p:pic>
            <p:nvPicPr>
              <p:cNvPr id="13" name="Ink 13">
                <a:extLst>
                  <a:ext uri="{FF2B5EF4-FFF2-40B4-BE49-F238E27FC236}">
                    <a16:creationId xmlns:a16="http://schemas.microsoft.com/office/drawing/2014/main" id="{2A66BFB6-E65C-C8C5-577D-848B003FEBE7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920036" y="5127764"/>
                <a:ext cx="916174" cy="36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6" name="Ink 16">
                <a:extLst>
                  <a:ext uri="{FF2B5EF4-FFF2-40B4-BE49-F238E27FC236}">
                    <a16:creationId xmlns:a16="http://schemas.microsoft.com/office/drawing/2014/main" id="{990ED845-FE8D-D991-D47D-FF326F3FAA2B}"/>
                  </a:ext>
                </a:extLst>
              </p14:cNvPr>
              <p14:cNvContentPartPr/>
              <p14:nvPr/>
            </p14:nvContentPartPr>
            <p14:xfrm>
              <a:off x="6988423" y="5201924"/>
              <a:ext cx="358560" cy="239400"/>
            </p14:xfrm>
          </p:contentPart>
        </mc:Choice>
        <mc:Fallback xmlns="">
          <p:pic>
            <p:nvPicPr>
              <p:cNvPr id="16" name="Ink 16">
                <a:extLst>
                  <a:ext uri="{FF2B5EF4-FFF2-40B4-BE49-F238E27FC236}">
                    <a16:creationId xmlns:a16="http://schemas.microsoft.com/office/drawing/2014/main" id="{990ED845-FE8D-D991-D47D-FF326F3FAA2B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957463" y="5170964"/>
                <a:ext cx="419760" cy="30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3" name="Ink 23">
                <a:extLst>
                  <a:ext uri="{FF2B5EF4-FFF2-40B4-BE49-F238E27FC236}">
                    <a16:creationId xmlns:a16="http://schemas.microsoft.com/office/drawing/2014/main" id="{788E318B-6EA9-EC3E-4EB1-170474001911}"/>
                  </a:ext>
                </a:extLst>
              </p14:cNvPr>
              <p14:cNvContentPartPr/>
              <p14:nvPr/>
            </p14:nvContentPartPr>
            <p14:xfrm>
              <a:off x="2543503" y="4497764"/>
              <a:ext cx="2986920" cy="427680"/>
            </p14:xfrm>
          </p:contentPart>
        </mc:Choice>
        <mc:Fallback xmlns="">
          <p:pic>
            <p:nvPicPr>
              <p:cNvPr id="23" name="Ink 23">
                <a:extLst>
                  <a:ext uri="{FF2B5EF4-FFF2-40B4-BE49-F238E27FC236}">
                    <a16:creationId xmlns:a16="http://schemas.microsoft.com/office/drawing/2014/main" id="{788E318B-6EA9-EC3E-4EB1-170474001911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512539" y="4466830"/>
                <a:ext cx="3048127" cy="4888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646C71F8-992B-3CBB-090F-8EE45143EAE8}"/>
                  </a:ext>
                </a:extLst>
              </p14:cNvPr>
              <p14:cNvContentPartPr/>
              <p14:nvPr/>
            </p14:nvContentPartPr>
            <p14:xfrm>
              <a:off x="7472623" y="4038764"/>
              <a:ext cx="1955520" cy="47808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646C71F8-992B-3CBB-090F-8EE45143EAE8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7441663" y="4007804"/>
                <a:ext cx="2016720" cy="53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F136540A-214F-02E3-1A3C-F81F68484259}"/>
                  </a:ext>
                </a:extLst>
              </p14:cNvPr>
              <p14:cNvContentPartPr/>
              <p14:nvPr/>
            </p14:nvContentPartPr>
            <p14:xfrm>
              <a:off x="7460023" y="4038764"/>
              <a:ext cx="56880" cy="36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F136540A-214F-02E3-1A3C-F81F68484259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7429063" y="4007804"/>
                <a:ext cx="118080" cy="6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2837E0C8-CA21-E401-A221-204702065F84}"/>
                  </a:ext>
                </a:extLst>
              </p14:cNvPr>
              <p14:cNvContentPartPr/>
              <p14:nvPr/>
            </p14:nvContentPartPr>
            <p14:xfrm>
              <a:off x="7479103" y="4013564"/>
              <a:ext cx="31680" cy="1908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2837E0C8-CA21-E401-A221-204702065F84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7448491" y="3982604"/>
                <a:ext cx="92192" cy="8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35" name="Ink 35">
                <a:extLst>
                  <a:ext uri="{FF2B5EF4-FFF2-40B4-BE49-F238E27FC236}">
                    <a16:creationId xmlns:a16="http://schemas.microsoft.com/office/drawing/2014/main" id="{36B013B0-9833-F561-CF05-D5510A925814}"/>
                  </a:ext>
                </a:extLst>
              </p14:cNvPr>
              <p14:cNvContentPartPr/>
              <p14:nvPr/>
            </p14:nvContentPartPr>
            <p14:xfrm>
              <a:off x="7127023" y="3862724"/>
              <a:ext cx="408960" cy="308520"/>
            </p14:xfrm>
          </p:contentPart>
        </mc:Choice>
        <mc:Fallback xmlns="">
          <p:pic>
            <p:nvPicPr>
              <p:cNvPr id="35" name="Ink 35">
                <a:extLst>
                  <a:ext uri="{FF2B5EF4-FFF2-40B4-BE49-F238E27FC236}">
                    <a16:creationId xmlns:a16="http://schemas.microsoft.com/office/drawing/2014/main" id="{36B013B0-9833-F561-CF05-D5510A925814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7096063" y="3831728"/>
                <a:ext cx="470160" cy="36979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8B8F9CFA-F796-3D4A-166B-F43E91C761B8}"/>
                  </a:ext>
                </a:extLst>
              </p14:cNvPr>
              <p14:cNvContentPartPr/>
              <p14:nvPr/>
            </p14:nvContentPartPr>
            <p14:xfrm>
              <a:off x="2197903" y="3315884"/>
              <a:ext cx="824040" cy="52236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8B8F9CFA-F796-3D4A-166B-F43E91C761B8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2166943" y="3284924"/>
                <a:ext cx="885240" cy="58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44" name="Ink 44">
                <a:extLst>
                  <a:ext uri="{FF2B5EF4-FFF2-40B4-BE49-F238E27FC236}">
                    <a16:creationId xmlns:a16="http://schemas.microsoft.com/office/drawing/2014/main" id="{37D392CC-731B-73CD-1E8E-831CF85032DE}"/>
                  </a:ext>
                </a:extLst>
              </p14:cNvPr>
              <p14:cNvContentPartPr/>
              <p14:nvPr/>
            </p14:nvContentPartPr>
            <p14:xfrm>
              <a:off x="2486983" y="3234164"/>
              <a:ext cx="415440" cy="207720"/>
            </p14:xfrm>
          </p:contentPart>
        </mc:Choice>
        <mc:Fallback xmlns="">
          <p:pic>
            <p:nvPicPr>
              <p:cNvPr id="44" name="Ink 44">
                <a:extLst>
                  <a:ext uri="{FF2B5EF4-FFF2-40B4-BE49-F238E27FC236}">
                    <a16:creationId xmlns:a16="http://schemas.microsoft.com/office/drawing/2014/main" id="{37D392CC-731B-73CD-1E8E-831CF85032DE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2455996" y="3203204"/>
                <a:ext cx="476693" cy="26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47" name="Ink 47">
                <a:extLst>
                  <a:ext uri="{FF2B5EF4-FFF2-40B4-BE49-F238E27FC236}">
                    <a16:creationId xmlns:a16="http://schemas.microsoft.com/office/drawing/2014/main" id="{0F38A429-7CBE-CC20-EA6A-2558EA4BE694}"/>
                  </a:ext>
                </a:extLst>
              </p14:cNvPr>
              <p14:cNvContentPartPr/>
              <p14:nvPr/>
            </p14:nvContentPartPr>
            <p14:xfrm>
              <a:off x="5158903" y="4504604"/>
              <a:ext cx="119880" cy="213480"/>
            </p14:xfrm>
          </p:contentPart>
        </mc:Choice>
        <mc:Fallback xmlns="">
          <p:pic>
            <p:nvPicPr>
              <p:cNvPr id="47" name="Ink 47">
                <a:extLst>
                  <a:ext uri="{FF2B5EF4-FFF2-40B4-BE49-F238E27FC236}">
                    <a16:creationId xmlns:a16="http://schemas.microsoft.com/office/drawing/2014/main" id="{0F38A429-7CBE-CC20-EA6A-2558EA4BE694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5127943" y="4473644"/>
                <a:ext cx="181080" cy="27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EF9B7C88-D017-E90E-1218-2A483CB2B45F}"/>
                  </a:ext>
                </a:extLst>
              </p14:cNvPr>
              <p14:cNvContentPartPr/>
              <p14:nvPr/>
            </p14:nvContentPartPr>
            <p14:xfrm>
              <a:off x="5221903" y="4636004"/>
              <a:ext cx="321120" cy="10080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EF9B7C88-D017-E90E-1218-2A483CB2B45F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5190908" y="4605044"/>
                <a:ext cx="382389" cy="1620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Rounded Rectangular Callout 1">
            <a:extLst>
              <a:ext uri="{FF2B5EF4-FFF2-40B4-BE49-F238E27FC236}">
                <a16:creationId xmlns:a16="http://schemas.microsoft.com/office/drawing/2014/main" id="{451CFB61-B46C-F289-57C4-7110DE146F61}"/>
              </a:ext>
            </a:extLst>
          </p:cNvPr>
          <p:cNvSpPr/>
          <p:nvPr/>
        </p:nvSpPr>
        <p:spPr>
          <a:xfrm>
            <a:off x="733894" y="1346149"/>
            <a:ext cx="10922190" cy="1088422"/>
          </a:xfrm>
          <a:prstGeom prst="wedgeRoundRectCallout">
            <a:avLst>
              <a:gd name="adj1" fmla="val 17583"/>
              <a:gd name="adj2" fmla="val -41431"/>
              <a:gd name="adj3" fmla="val 16667"/>
            </a:avLst>
          </a:prstGeom>
          <a:solidFill>
            <a:srgbClr val="FFE8E7"/>
          </a:solidFill>
          <a:ln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800" b="1" i="1" dirty="0">
                <a:solidFill>
                  <a:schemeClr val="tx1"/>
                </a:solidFill>
                <a:latin typeface="Corbel" panose="020B0503020204020204" pitchFamily="34" charset="0"/>
              </a:rPr>
              <a:t>Prompt waywardness: </a:t>
            </a:r>
            <a:r>
              <a:rPr lang="en-US" sz="2800" i="1" dirty="0">
                <a:solidFill>
                  <a:schemeClr val="tx1"/>
                </a:solidFill>
                <a:latin typeface="Corbel" panose="020B0503020204020204" pitchFamily="34" charset="0"/>
              </a:rPr>
              <a:t>Continuous prompts are not interpretable. </a:t>
            </a:r>
          </a:p>
          <a:p>
            <a:pPr algn="ctr"/>
            <a:r>
              <a:rPr lang="en-US" sz="2800" b="1" i="1" dirty="0">
                <a:solidFill>
                  <a:schemeClr val="tx1"/>
                </a:solidFill>
                <a:latin typeface="Corbel" panose="020B0503020204020204" pitchFamily="34" charset="0"/>
              </a:rPr>
              <a:t>Corollary:</a:t>
            </a:r>
            <a:r>
              <a:rPr lang="en-US" sz="2800" i="1" dirty="0">
                <a:solidFill>
                  <a:schemeClr val="tx1"/>
                </a:solidFill>
                <a:latin typeface="Corbel" panose="020B0503020204020204" pitchFamily="34" charset="0"/>
              </a:rPr>
              <a:t> Gradients </a:t>
            </a:r>
            <a:r>
              <a:rPr lang="en-US" sz="2800" b="1" i="1" dirty="0">
                <a:solidFill>
                  <a:schemeClr val="tx1"/>
                </a:solidFill>
                <a:latin typeface="Corbel" panose="020B0503020204020204" pitchFamily="34" charset="0"/>
              </a:rPr>
              <a:t>alone </a:t>
            </a:r>
            <a:r>
              <a:rPr lang="en-US" sz="2800" i="1" dirty="0">
                <a:solidFill>
                  <a:schemeClr val="tx1"/>
                </a:solidFill>
                <a:latin typeface="Corbel" panose="020B0503020204020204" pitchFamily="34" charset="0"/>
              </a:rPr>
              <a:t>are insufficient to reverse engineer a model.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F8D359-E18C-00A4-041A-104836348EBC}"/>
              </a:ext>
            </a:extLst>
          </p:cNvPr>
          <p:cNvSpPr txBox="1"/>
          <p:nvPr/>
        </p:nvSpPr>
        <p:spPr>
          <a:xfrm>
            <a:off x="1066957" y="6556538"/>
            <a:ext cx="101384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“</a:t>
            </a:r>
            <a:r>
              <a:rPr lang="en-US" sz="1600" dirty="0" err="1"/>
              <a:t>Promp</a:t>
            </a:r>
            <a:r>
              <a:rPr lang="en-US" sz="1600" dirty="0"/>
              <a:t> Waywardness: The Curious Case of Discretized Interpretation of Continuous Prompts” Khashabi+ NAACL 2022</a:t>
            </a:r>
          </a:p>
        </p:txBody>
      </p:sp>
    </p:spTree>
    <p:extLst>
      <p:ext uri="{BB962C8B-B14F-4D97-AF65-F5344CB8AC3E}">
        <p14:creationId xmlns:p14="http://schemas.microsoft.com/office/powerpoint/2010/main" val="1666188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DCD03C-0081-9FB4-C926-1EEFCF12C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Attempt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08DEEC-3F53-F174-DDBA-F16E015488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Idea: </a:t>
            </a:r>
            <a:r>
              <a:rPr lang="en-US" dirty="0"/>
              <a:t>search a set simple questions that lend the best support.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CA4EF6-2A48-A854-B4EF-DB7E903DDFE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97DDF30E-4C68-6822-DCC7-A645CC65BA52}"/>
              </a:ext>
            </a:extLst>
          </p:cNvPr>
          <p:cNvSpPr/>
          <p:nvPr/>
        </p:nvSpPr>
        <p:spPr>
          <a:xfrm>
            <a:off x="2554869" y="2692366"/>
            <a:ext cx="6608869" cy="340519"/>
          </a:xfrm>
          <a:prstGeom prst="roundRect">
            <a:avLst/>
          </a:prstGeom>
          <a:solidFill>
            <a:srgbClr val="A62657">
              <a:alpha val="38431"/>
            </a:srgb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tIns="0" rIns="0" bIns="0">
            <a:spAutoFit/>
          </a:bodyPr>
          <a:lstStyle/>
          <a:p>
            <a:pPr algn="ctr"/>
            <a:r>
              <a:rPr lang="en-US" sz="2000" i="1" dirty="0"/>
              <a:t>“What is the nationality of the Simpsons director?”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91FD287-B7B9-95CB-81D7-A24B3A8F898A}"/>
              </a:ext>
            </a:extLst>
          </p:cNvPr>
          <p:cNvSpPr txBox="1"/>
          <p:nvPr/>
        </p:nvSpPr>
        <p:spPr>
          <a:xfrm>
            <a:off x="467322" y="2604649"/>
            <a:ext cx="1799094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complex question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CDBE946-5D40-7C01-4579-E6860B09F0BF}"/>
              </a:ext>
            </a:extLst>
          </p:cNvPr>
          <p:cNvSpPr txBox="1"/>
          <p:nvPr/>
        </p:nvSpPr>
        <p:spPr>
          <a:xfrm>
            <a:off x="502002" y="6169295"/>
            <a:ext cx="1799094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answer</a:t>
            </a:r>
          </a:p>
        </p:txBody>
      </p:sp>
      <p:sp>
        <p:nvSpPr>
          <p:cNvPr id="30" name="Google Shape;149;p22">
            <a:extLst>
              <a:ext uri="{FF2B5EF4-FFF2-40B4-BE49-F238E27FC236}">
                <a16:creationId xmlns:a16="http://schemas.microsoft.com/office/drawing/2014/main" id="{4A8EF462-D655-F48D-FCA3-14B11A011EDD}"/>
              </a:ext>
            </a:extLst>
          </p:cNvPr>
          <p:cNvSpPr txBox="1"/>
          <p:nvPr/>
        </p:nvSpPr>
        <p:spPr>
          <a:xfrm>
            <a:off x="4696046" y="6179769"/>
            <a:ext cx="2039151" cy="306467"/>
          </a:xfrm>
          <a:prstGeom prst="roundRect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" i="1" dirty="0">
                <a:latin typeface="Calibri" panose="020F0502020204030204" pitchFamily="34" charset="0"/>
                <a:ea typeface="Lato"/>
                <a:cs typeface="Calibri" panose="020F0502020204030204" pitchFamily="34" charset="0"/>
                <a:sym typeface="Lato"/>
              </a:rPr>
              <a:t>“American”</a:t>
            </a:r>
            <a:endParaRPr i="1" dirty="0">
              <a:latin typeface="Calibri" panose="020F0502020204030204" pitchFamily="34" charset="0"/>
              <a:ea typeface="Lato"/>
              <a:cs typeface="Calibri" panose="020F0502020204030204" pitchFamily="34" charset="0"/>
              <a:sym typeface="Lato"/>
            </a:endParaRPr>
          </a:p>
        </p:txBody>
      </p:sp>
      <p:sp>
        <p:nvSpPr>
          <p:cNvPr id="31" name="Down Arrow 30">
            <a:extLst>
              <a:ext uri="{FF2B5EF4-FFF2-40B4-BE49-F238E27FC236}">
                <a16:creationId xmlns:a16="http://schemas.microsoft.com/office/drawing/2014/main" id="{000BC0A1-6983-AA62-11E7-F5D1E67277BC}"/>
              </a:ext>
            </a:extLst>
          </p:cNvPr>
          <p:cNvSpPr/>
          <p:nvPr/>
        </p:nvSpPr>
        <p:spPr>
          <a:xfrm>
            <a:off x="5285504" y="3346784"/>
            <a:ext cx="870857" cy="742899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Down Arrow 31">
            <a:extLst>
              <a:ext uri="{FF2B5EF4-FFF2-40B4-BE49-F238E27FC236}">
                <a16:creationId xmlns:a16="http://schemas.microsoft.com/office/drawing/2014/main" id="{93D9060C-DB4F-3EAA-8B7C-4E8A33250A39}"/>
              </a:ext>
            </a:extLst>
          </p:cNvPr>
          <p:cNvSpPr/>
          <p:nvPr/>
        </p:nvSpPr>
        <p:spPr>
          <a:xfrm>
            <a:off x="5280194" y="5167853"/>
            <a:ext cx="870857" cy="742899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64566E6-599B-46A8-7C67-A9A73CB46559}"/>
              </a:ext>
            </a:extLst>
          </p:cNvPr>
          <p:cNvSpPr txBox="1"/>
          <p:nvPr/>
        </p:nvSpPr>
        <p:spPr>
          <a:xfrm>
            <a:off x="5212959" y="4212224"/>
            <a:ext cx="152223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4000" i="1" dirty="0">
                <a:latin typeface="Calibri" panose="020F0502020204030204" pitchFamily="34" charset="0"/>
                <a:ea typeface="Lato"/>
                <a:cs typeface="Calibri" panose="020F0502020204030204" pitchFamily="34" charset="0"/>
                <a:sym typeface="Lato"/>
              </a:rPr>
              <a:t>????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8589373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00" advTm="0">
        <p159:morph option="byObject"/>
      </p:transition>
    </mc:Choice>
    <mc:Fallback xmlns="">
      <p:transition spd="med" advTm="0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DCD03C-0081-9FB4-C926-1EEFCF12C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Attempt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08DEEC-3F53-F174-DDBA-F16E015488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Idea: </a:t>
            </a:r>
            <a:r>
              <a:rPr lang="en-US" dirty="0"/>
              <a:t>search a set simple questions that lend the best support.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CA4EF6-2A48-A854-B4EF-DB7E903DDFE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97DDF30E-4C68-6822-DCC7-A645CC65BA52}"/>
              </a:ext>
            </a:extLst>
          </p:cNvPr>
          <p:cNvSpPr/>
          <p:nvPr/>
        </p:nvSpPr>
        <p:spPr>
          <a:xfrm>
            <a:off x="2554869" y="2692366"/>
            <a:ext cx="6608869" cy="340519"/>
          </a:xfrm>
          <a:prstGeom prst="roundRect">
            <a:avLst/>
          </a:prstGeom>
          <a:solidFill>
            <a:srgbClr val="A62657">
              <a:alpha val="38431"/>
            </a:srgb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tIns="0" rIns="0" bIns="0">
            <a:spAutoFit/>
          </a:bodyPr>
          <a:lstStyle/>
          <a:p>
            <a:pPr algn="ctr"/>
            <a:r>
              <a:rPr lang="en-US" sz="2000" i="1" dirty="0"/>
              <a:t>“What is the nationality of the Simpsons director?”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91FD287-B7B9-95CB-81D7-A24B3A8F898A}"/>
              </a:ext>
            </a:extLst>
          </p:cNvPr>
          <p:cNvSpPr txBox="1"/>
          <p:nvPr/>
        </p:nvSpPr>
        <p:spPr>
          <a:xfrm>
            <a:off x="467322" y="2604649"/>
            <a:ext cx="1799094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complex question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CDBE946-5D40-7C01-4579-E6860B09F0BF}"/>
              </a:ext>
            </a:extLst>
          </p:cNvPr>
          <p:cNvSpPr txBox="1"/>
          <p:nvPr/>
        </p:nvSpPr>
        <p:spPr>
          <a:xfrm>
            <a:off x="502002" y="6169295"/>
            <a:ext cx="1799094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answer</a:t>
            </a:r>
          </a:p>
        </p:txBody>
      </p:sp>
      <p:sp>
        <p:nvSpPr>
          <p:cNvPr id="30" name="Google Shape;149;p22">
            <a:extLst>
              <a:ext uri="{FF2B5EF4-FFF2-40B4-BE49-F238E27FC236}">
                <a16:creationId xmlns:a16="http://schemas.microsoft.com/office/drawing/2014/main" id="{4A8EF462-D655-F48D-FCA3-14B11A011EDD}"/>
              </a:ext>
            </a:extLst>
          </p:cNvPr>
          <p:cNvSpPr txBox="1"/>
          <p:nvPr/>
        </p:nvSpPr>
        <p:spPr>
          <a:xfrm>
            <a:off x="4696046" y="6179769"/>
            <a:ext cx="2039151" cy="306467"/>
          </a:xfrm>
          <a:prstGeom prst="roundRect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" i="1" dirty="0">
                <a:latin typeface="Calibri" panose="020F0502020204030204" pitchFamily="34" charset="0"/>
                <a:ea typeface="Lato"/>
                <a:cs typeface="Calibri" panose="020F0502020204030204" pitchFamily="34" charset="0"/>
                <a:sym typeface="Lato"/>
              </a:rPr>
              <a:t>“American”</a:t>
            </a:r>
            <a:endParaRPr i="1" dirty="0">
              <a:latin typeface="Calibri" panose="020F0502020204030204" pitchFamily="34" charset="0"/>
              <a:ea typeface="Lato"/>
              <a:cs typeface="Calibri" panose="020F0502020204030204" pitchFamily="34" charset="0"/>
              <a:sym typeface="Lato"/>
            </a:endParaRPr>
          </a:p>
        </p:txBody>
      </p:sp>
      <p:sp>
        <p:nvSpPr>
          <p:cNvPr id="31" name="Down Arrow 30">
            <a:extLst>
              <a:ext uri="{FF2B5EF4-FFF2-40B4-BE49-F238E27FC236}">
                <a16:creationId xmlns:a16="http://schemas.microsoft.com/office/drawing/2014/main" id="{000BC0A1-6983-AA62-11E7-F5D1E67277BC}"/>
              </a:ext>
            </a:extLst>
          </p:cNvPr>
          <p:cNvSpPr/>
          <p:nvPr/>
        </p:nvSpPr>
        <p:spPr>
          <a:xfrm>
            <a:off x="5285504" y="3346784"/>
            <a:ext cx="870857" cy="742899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Down Arrow 31">
            <a:extLst>
              <a:ext uri="{FF2B5EF4-FFF2-40B4-BE49-F238E27FC236}">
                <a16:creationId xmlns:a16="http://schemas.microsoft.com/office/drawing/2014/main" id="{93D9060C-DB4F-3EAA-8B7C-4E8A33250A39}"/>
              </a:ext>
            </a:extLst>
          </p:cNvPr>
          <p:cNvSpPr/>
          <p:nvPr/>
        </p:nvSpPr>
        <p:spPr>
          <a:xfrm>
            <a:off x="5280194" y="5167853"/>
            <a:ext cx="870857" cy="742899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64566E6-599B-46A8-7C67-A9A73CB46559}"/>
              </a:ext>
            </a:extLst>
          </p:cNvPr>
          <p:cNvSpPr txBox="1"/>
          <p:nvPr/>
        </p:nvSpPr>
        <p:spPr>
          <a:xfrm>
            <a:off x="5212959" y="4212224"/>
            <a:ext cx="152223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4000" i="1" dirty="0">
                <a:latin typeface="Calibri" panose="020F0502020204030204" pitchFamily="34" charset="0"/>
                <a:ea typeface="Lato"/>
                <a:cs typeface="Calibri" panose="020F0502020204030204" pitchFamily="34" charset="0"/>
                <a:sym typeface="Lato"/>
              </a:rPr>
              <a:t>????</a:t>
            </a:r>
            <a:endParaRPr lang="en-US" sz="4000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2F3E77D-09AE-DFD5-5433-8C893AE11873}"/>
              </a:ext>
            </a:extLst>
          </p:cNvPr>
          <p:cNvSpPr/>
          <p:nvPr/>
        </p:nvSpPr>
        <p:spPr>
          <a:xfrm>
            <a:off x="9227081" y="3498277"/>
            <a:ext cx="2206003" cy="476726"/>
          </a:xfrm>
          <a:prstGeom prst="roundRect">
            <a:avLst/>
          </a:prstGeom>
          <a:solidFill>
            <a:srgbClr val="E1E0FF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tIns="0" rIns="0" bIns="0">
            <a:spAutoFit/>
          </a:bodyPr>
          <a:lstStyle/>
          <a:p>
            <a:pPr algn="ctr"/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"Little Big Girl" is in which season of "the </a:t>
            </a:r>
            <a:r>
              <a:rPr lang="en-US" sz="1400" i="1" dirty="0" err="1">
                <a:solidFill>
                  <a:schemeClr val="bg1">
                    <a:lumMod val="50000"/>
                  </a:schemeClr>
                </a:solidFill>
              </a:rPr>
              <a:t>Simpsons"'s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? 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65D2DF5-2726-0F98-33F3-F25CA9D5A5EE}"/>
              </a:ext>
            </a:extLst>
          </p:cNvPr>
          <p:cNvSpPr/>
          <p:nvPr/>
        </p:nvSpPr>
        <p:spPr>
          <a:xfrm>
            <a:off x="9235041" y="4505784"/>
            <a:ext cx="2206003" cy="476726"/>
          </a:xfrm>
          <a:prstGeom prst="roundRect">
            <a:avLst/>
          </a:prstGeom>
          <a:solidFill>
            <a:srgbClr val="E1E0FF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tIns="0" rIns="0" bIns="0">
            <a:spAutoFit/>
          </a:bodyPr>
          <a:lstStyle/>
          <a:p>
            <a:pPr algn="ctr"/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"Little Big Girl" is which episode of "the </a:t>
            </a:r>
            <a:r>
              <a:rPr lang="en-US" sz="1400" i="1" dirty="0" err="1">
                <a:solidFill>
                  <a:schemeClr val="bg1">
                    <a:lumMod val="50000"/>
                  </a:schemeClr>
                </a:solidFill>
              </a:rPr>
              <a:t>Simpsons"'s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? 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9B0CB07-3116-0FF9-D7B6-21DB2F29341E}"/>
              </a:ext>
            </a:extLst>
          </p:cNvPr>
          <p:cNvSpPr/>
          <p:nvPr/>
        </p:nvSpPr>
        <p:spPr>
          <a:xfrm>
            <a:off x="9225552" y="4003836"/>
            <a:ext cx="2206003" cy="476726"/>
          </a:xfrm>
          <a:prstGeom prst="roundRect">
            <a:avLst/>
          </a:prstGeom>
          <a:solidFill>
            <a:srgbClr val="E1E0FF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tIns="0" rIns="0" bIns="0">
            <a:spAutoFit/>
          </a:bodyPr>
          <a:lstStyle/>
          <a:p>
            <a:pPr algn="ctr"/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“Who is the director of Simpson’s ‘Little Big Girl’?”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47629B1-6798-EC02-F856-97DFE4993939}"/>
              </a:ext>
            </a:extLst>
          </p:cNvPr>
          <p:cNvSpPr/>
          <p:nvPr/>
        </p:nvSpPr>
        <p:spPr>
          <a:xfrm>
            <a:off x="9225553" y="5006372"/>
            <a:ext cx="2206004" cy="476726"/>
          </a:xfrm>
          <a:prstGeom prst="roundRect">
            <a:avLst/>
          </a:prstGeom>
          <a:solidFill>
            <a:srgbClr val="E1E0FF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tIns="0" rIns="0" bIns="0">
            <a:spAutoFit/>
          </a:bodyPr>
          <a:lstStyle/>
          <a:p>
            <a:pPr algn="ctr"/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When was ‘Little Big Girl’ aired in USA?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F9152310-5481-03FE-386B-647CEFCD8F4C}"/>
              </a:ext>
            </a:extLst>
          </p:cNvPr>
          <p:cNvSpPr/>
          <p:nvPr/>
        </p:nvSpPr>
        <p:spPr>
          <a:xfrm>
            <a:off x="9227009" y="5515801"/>
            <a:ext cx="2204805" cy="476726"/>
          </a:xfrm>
          <a:prstGeom prst="roundRect">
            <a:avLst/>
          </a:prstGeom>
          <a:solidFill>
            <a:srgbClr val="E1E0FF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0" tIns="0" rIns="0" bIns="0">
            <a:spAutoFit/>
          </a:bodyPr>
          <a:lstStyle/>
          <a:p>
            <a:pPr algn="ctr"/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Who is the writer of ‘Little Big Girl’ episode?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DCEE68D-6C54-FFEB-04EF-9564CC8CB270}"/>
              </a:ext>
            </a:extLst>
          </p:cNvPr>
          <p:cNvSpPr txBox="1"/>
          <p:nvPr/>
        </p:nvSpPr>
        <p:spPr>
          <a:xfrm rot="5400000">
            <a:off x="10333711" y="6053139"/>
            <a:ext cx="504374" cy="347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...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Google Shape;145;p22">
                <a:extLst>
                  <a:ext uri="{FF2B5EF4-FFF2-40B4-BE49-F238E27FC236}">
                    <a16:creationId xmlns:a16="http://schemas.microsoft.com/office/drawing/2014/main" id="{143CE1B0-B6A9-C8CA-5D12-6D846C6174D1}"/>
                  </a:ext>
                </a:extLst>
              </p:cNvPr>
              <p:cNvSpPr/>
              <p:nvPr/>
            </p:nvSpPr>
            <p:spPr>
              <a:xfrm>
                <a:off x="9881903" y="2501426"/>
                <a:ext cx="753732" cy="629314"/>
              </a:xfrm>
              <a:prstGeom prst="roundRect">
                <a:avLst>
                  <a:gd name="adj" fmla="val 16667"/>
                </a:avLst>
              </a:prstGeom>
              <a:solidFill>
                <a:srgbClr val="E1E0FF"/>
              </a:solidFill>
              <a:ln w="9525" cap="flat" cmpd="sng">
                <a:noFill/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80" tIns="121900" rIns="91440" bIns="121900" anchor="ctr" anchorCtr="0">
                <a:noAutofit/>
              </a:bodyPr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4000" dirty="0" smtClean="0"/>
                        <m:t>🤖</m:t>
                      </m:r>
                    </m:oMath>
                  </m:oMathPara>
                </a14:m>
                <a:endParaRPr sz="4000" baseline="-25000" dirty="0">
                  <a:latin typeface="Calibri" panose="020F0502020204030204" pitchFamily="34" charset="0"/>
                  <a:ea typeface="Lato"/>
                  <a:cs typeface="Calibri" panose="020F0502020204030204" pitchFamily="34" charset="0"/>
                  <a:sym typeface="Lato"/>
                </a:endParaRPr>
              </a:p>
            </p:txBody>
          </p:sp>
        </mc:Choice>
        <mc:Fallback xmlns="">
          <p:sp>
            <p:nvSpPr>
              <p:cNvPr id="25" name="Google Shape;145;p22">
                <a:extLst>
                  <a:ext uri="{FF2B5EF4-FFF2-40B4-BE49-F238E27FC236}">
                    <a16:creationId xmlns:a16="http://schemas.microsoft.com/office/drawing/2014/main" id="{143CE1B0-B6A9-C8CA-5D12-6D846C6174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81903" y="2501426"/>
                <a:ext cx="753732" cy="629314"/>
              </a:xfrm>
              <a:prstGeom prst="roundRect">
                <a:avLst>
                  <a:gd name="adj" fmla="val 16667"/>
                </a:avLst>
              </a:prstGeom>
              <a:blipFill>
                <a:blip r:embed="rId2"/>
                <a:stretch>
                  <a:fillRect b="-962"/>
                </a:stretch>
              </a:blipFill>
              <a:ln w="9525" cap="flat" cmpd="sng">
                <a:noFill/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F0A6DE17-10BE-4217-356B-A0236D344259}"/>
              </a:ext>
            </a:extLst>
          </p:cNvPr>
          <p:cNvSpPr txBox="1"/>
          <p:nvPr/>
        </p:nvSpPr>
        <p:spPr>
          <a:xfrm>
            <a:off x="9930359" y="2208617"/>
            <a:ext cx="6912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solver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1209368-6445-D702-B3F7-6AA261371854}"/>
                  </a:ext>
                </a:extLst>
              </p:cNvPr>
              <p:cNvSpPr txBox="1"/>
              <p:nvPr/>
            </p:nvSpPr>
            <p:spPr>
              <a:xfrm>
                <a:off x="8039005" y="3303007"/>
                <a:ext cx="4581497" cy="309520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/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sz="32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/>
                                  <m:e/>
                                  <m:e/>
                                  <m:e/>
                                  <m:e/>
                                  <m:e/>
                                </m:eqArr>
                              </m:e>
                            </m:mr>
                          </m:m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.                      </m:t>
                          </m:r>
                        </m:e>
                      </m:d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1209368-6445-D702-B3F7-6AA2613718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9005" y="3303007"/>
                <a:ext cx="4581497" cy="3095206"/>
              </a:xfrm>
              <a:prstGeom prst="rect">
                <a:avLst/>
              </a:prstGeom>
              <a:blipFill>
                <a:blip r:embed="rId3"/>
                <a:stretch>
                  <a:fillRect b="-15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961551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00" advTm="0">
        <p159:morph option="byObject"/>
      </p:transition>
    </mc:Choice>
    <mc:Fallback xmlns="">
      <p:transition spd="med" advTm="0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DCD03C-0081-9FB4-C926-1EEFCF12C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Attempt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08DEEC-3F53-F174-DDBA-F16E015488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Idea: </a:t>
            </a:r>
            <a:r>
              <a:rPr lang="en-US" dirty="0"/>
              <a:t>search a set simple questions that lend the best support.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CA4EF6-2A48-A854-B4EF-DB7E903DDFE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46</a:t>
            </a:fld>
            <a:endParaRPr lang="en-US" dirty="0"/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97DDF30E-4C68-6822-DCC7-A645CC65BA52}"/>
              </a:ext>
            </a:extLst>
          </p:cNvPr>
          <p:cNvSpPr/>
          <p:nvPr/>
        </p:nvSpPr>
        <p:spPr>
          <a:xfrm>
            <a:off x="2554869" y="2692366"/>
            <a:ext cx="6608869" cy="340519"/>
          </a:xfrm>
          <a:prstGeom prst="roundRect">
            <a:avLst/>
          </a:prstGeom>
          <a:solidFill>
            <a:srgbClr val="A62657">
              <a:alpha val="38431"/>
            </a:srgb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tIns="0" rIns="0" bIns="0">
            <a:spAutoFit/>
          </a:bodyPr>
          <a:lstStyle/>
          <a:p>
            <a:pPr algn="ctr"/>
            <a:r>
              <a:rPr lang="en-US" sz="2000" i="1" dirty="0"/>
              <a:t>“What is the nationality of the Simpsons director?”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91FD287-B7B9-95CB-81D7-A24B3A8F898A}"/>
              </a:ext>
            </a:extLst>
          </p:cNvPr>
          <p:cNvSpPr txBox="1"/>
          <p:nvPr/>
        </p:nvSpPr>
        <p:spPr>
          <a:xfrm>
            <a:off x="467322" y="2604649"/>
            <a:ext cx="1799094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complex question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CDBE946-5D40-7C01-4579-E6860B09F0BF}"/>
              </a:ext>
            </a:extLst>
          </p:cNvPr>
          <p:cNvSpPr txBox="1"/>
          <p:nvPr/>
        </p:nvSpPr>
        <p:spPr>
          <a:xfrm>
            <a:off x="502002" y="6169295"/>
            <a:ext cx="1799094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answer</a:t>
            </a:r>
          </a:p>
        </p:txBody>
      </p:sp>
      <p:sp>
        <p:nvSpPr>
          <p:cNvPr id="30" name="Google Shape;149;p22">
            <a:extLst>
              <a:ext uri="{FF2B5EF4-FFF2-40B4-BE49-F238E27FC236}">
                <a16:creationId xmlns:a16="http://schemas.microsoft.com/office/drawing/2014/main" id="{4A8EF462-D655-F48D-FCA3-14B11A011EDD}"/>
              </a:ext>
            </a:extLst>
          </p:cNvPr>
          <p:cNvSpPr txBox="1"/>
          <p:nvPr/>
        </p:nvSpPr>
        <p:spPr>
          <a:xfrm>
            <a:off x="4696046" y="6179769"/>
            <a:ext cx="2039151" cy="306467"/>
          </a:xfrm>
          <a:prstGeom prst="roundRect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" i="1" dirty="0">
                <a:latin typeface="Calibri" panose="020F0502020204030204" pitchFamily="34" charset="0"/>
                <a:ea typeface="Lato"/>
                <a:cs typeface="Calibri" panose="020F0502020204030204" pitchFamily="34" charset="0"/>
                <a:sym typeface="Lato"/>
              </a:rPr>
              <a:t>“American”</a:t>
            </a:r>
            <a:endParaRPr i="1" dirty="0">
              <a:latin typeface="Calibri" panose="020F0502020204030204" pitchFamily="34" charset="0"/>
              <a:ea typeface="Lato"/>
              <a:cs typeface="Calibri" panose="020F0502020204030204" pitchFamily="34" charset="0"/>
              <a:sym typeface="Lato"/>
            </a:endParaRPr>
          </a:p>
        </p:txBody>
      </p:sp>
      <p:sp>
        <p:nvSpPr>
          <p:cNvPr id="31" name="Down Arrow 30">
            <a:extLst>
              <a:ext uri="{FF2B5EF4-FFF2-40B4-BE49-F238E27FC236}">
                <a16:creationId xmlns:a16="http://schemas.microsoft.com/office/drawing/2014/main" id="{000BC0A1-6983-AA62-11E7-F5D1E67277BC}"/>
              </a:ext>
            </a:extLst>
          </p:cNvPr>
          <p:cNvSpPr/>
          <p:nvPr/>
        </p:nvSpPr>
        <p:spPr>
          <a:xfrm>
            <a:off x="5285504" y="3346784"/>
            <a:ext cx="870857" cy="742899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Down Arrow 31">
            <a:extLst>
              <a:ext uri="{FF2B5EF4-FFF2-40B4-BE49-F238E27FC236}">
                <a16:creationId xmlns:a16="http://schemas.microsoft.com/office/drawing/2014/main" id="{93D9060C-DB4F-3EAA-8B7C-4E8A33250A39}"/>
              </a:ext>
            </a:extLst>
          </p:cNvPr>
          <p:cNvSpPr/>
          <p:nvPr/>
        </p:nvSpPr>
        <p:spPr>
          <a:xfrm>
            <a:off x="5280194" y="5167853"/>
            <a:ext cx="870857" cy="742899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64566E6-599B-46A8-7C67-A9A73CB46559}"/>
              </a:ext>
            </a:extLst>
          </p:cNvPr>
          <p:cNvSpPr txBox="1"/>
          <p:nvPr/>
        </p:nvSpPr>
        <p:spPr>
          <a:xfrm>
            <a:off x="5212959" y="4212224"/>
            <a:ext cx="152223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4000" i="1" dirty="0">
                <a:latin typeface="Calibri" panose="020F0502020204030204" pitchFamily="34" charset="0"/>
                <a:ea typeface="Lato"/>
                <a:cs typeface="Calibri" panose="020F0502020204030204" pitchFamily="34" charset="0"/>
                <a:sym typeface="Lato"/>
              </a:rPr>
              <a:t>????</a:t>
            </a:r>
            <a:endParaRPr lang="en-US" sz="4000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2F3E77D-09AE-DFD5-5433-8C893AE11873}"/>
              </a:ext>
            </a:extLst>
          </p:cNvPr>
          <p:cNvSpPr/>
          <p:nvPr/>
        </p:nvSpPr>
        <p:spPr>
          <a:xfrm>
            <a:off x="9227081" y="3498277"/>
            <a:ext cx="2206003" cy="476726"/>
          </a:xfrm>
          <a:prstGeom prst="roundRect">
            <a:avLst/>
          </a:prstGeom>
          <a:solidFill>
            <a:srgbClr val="E1E0FF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tIns="0" rIns="0" bIns="0">
            <a:spAutoFit/>
          </a:bodyPr>
          <a:lstStyle/>
          <a:p>
            <a:pPr algn="ctr"/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"Little Big Girl" is in which season of "the </a:t>
            </a:r>
            <a:r>
              <a:rPr lang="en-US" sz="1400" i="1" dirty="0" err="1">
                <a:solidFill>
                  <a:schemeClr val="bg1">
                    <a:lumMod val="50000"/>
                  </a:schemeClr>
                </a:solidFill>
              </a:rPr>
              <a:t>Simpsons"'s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? 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65D2DF5-2726-0F98-33F3-F25CA9D5A5EE}"/>
              </a:ext>
            </a:extLst>
          </p:cNvPr>
          <p:cNvSpPr/>
          <p:nvPr/>
        </p:nvSpPr>
        <p:spPr>
          <a:xfrm>
            <a:off x="9235041" y="4505784"/>
            <a:ext cx="2206003" cy="476726"/>
          </a:xfrm>
          <a:prstGeom prst="roundRect">
            <a:avLst/>
          </a:prstGeom>
          <a:solidFill>
            <a:srgbClr val="E1E0FF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tIns="0" rIns="0" bIns="0">
            <a:spAutoFit/>
          </a:bodyPr>
          <a:lstStyle/>
          <a:p>
            <a:pPr algn="ctr"/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"Little Big Girl" is which episode of "the </a:t>
            </a:r>
            <a:r>
              <a:rPr lang="en-US" sz="1400" i="1" dirty="0" err="1">
                <a:solidFill>
                  <a:schemeClr val="bg1">
                    <a:lumMod val="50000"/>
                  </a:schemeClr>
                </a:solidFill>
              </a:rPr>
              <a:t>Simpsons"'s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? 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9B0CB07-3116-0FF9-D7B6-21DB2F29341E}"/>
              </a:ext>
            </a:extLst>
          </p:cNvPr>
          <p:cNvSpPr/>
          <p:nvPr/>
        </p:nvSpPr>
        <p:spPr>
          <a:xfrm>
            <a:off x="9225552" y="4003836"/>
            <a:ext cx="2206003" cy="476726"/>
          </a:xfrm>
          <a:prstGeom prst="roundRect">
            <a:avLst/>
          </a:prstGeom>
          <a:solidFill>
            <a:srgbClr val="E1E0FF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tIns="0" rIns="0" bIns="0">
            <a:spAutoFit/>
          </a:bodyPr>
          <a:lstStyle/>
          <a:p>
            <a:pPr algn="ctr"/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“Who is the director of Simpson’s ‘Little Big Girl’?”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47629B1-6798-EC02-F856-97DFE4993939}"/>
              </a:ext>
            </a:extLst>
          </p:cNvPr>
          <p:cNvSpPr/>
          <p:nvPr/>
        </p:nvSpPr>
        <p:spPr>
          <a:xfrm>
            <a:off x="9225553" y="5006372"/>
            <a:ext cx="2206004" cy="476726"/>
          </a:xfrm>
          <a:prstGeom prst="roundRect">
            <a:avLst/>
          </a:prstGeom>
          <a:solidFill>
            <a:srgbClr val="E1E0FF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tIns="0" rIns="0" bIns="0">
            <a:spAutoFit/>
          </a:bodyPr>
          <a:lstStyle/>
          <a:p>
            <a:pPr algn="ctr"/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When was ‘Little Big Girl’ aired in USA?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F9152310-5481-03FE-386B-647CEFCD8F4C}"/>
              </a:ext>
            </a:extLst>
          </p:cNvPr>
          <p:cNvSpPr/>
          <p:nvPr/>
        </p:nvSpPr>
        <p:spPr>
          <a:xfrm>
            <a:off x="9227009" y="5515801"/>
            <a:ext cx="2204805" cy="476726"/>
          </a:xfrm>
          <a:prstGeom prst="roundRect">
            <a:avLst/>
          </a:prstGeom>
          <a:solidFill>
            <a:srgbClr val="E1E0FF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0" tIns="0" rIns="0" bIns="0">
            <a:spAutoFit/>
          </a:bodyPr>
          <a:lstStyle/>
          <a:p>
            <a:pPr algn="ctr"/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Who is the writer of ‘Little Big Girl’ episode?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DCEE68D-6C54-FFEB-04EF-9564CC8CB270}"/>
              </a:ext>
            </a:extLst>
          </p:cNvPr>
          <p:cNvSpPr txBox="1"/>
          <p:nvPr/>
        </p:nvSpPr>
        <p:spPr>
          <a:xfrm rot="5400000">
            <a:off x="10333711" y="6053139"/>
            <a:ext cx="504374" cy="347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...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Google Shape;145;p22">
                <a:extLst>
                  <a:ext uri="{FF2B5EF4-FFF2-40B4-BE49-F238E27FC236}">
                    <a16:creationId xmlns:a16="http://schemas.microsoft.com/office/drawing/2014/main" id="{143CE1B0-B6A9-C8CA-5D12-6D846C6174D1}"/>
                  </a:ext>
                </a:extLst>
              </p:cNvPr>
              <p:cNvSpPr/>
              <p:nvPr/>
            </p:nvSpPr>
            <p:spPr>
              <a:xfrm>
                <a:off x="9881903" y="2501426"/>
                <a:ext cx="753732" cy="629314"/>
              </a:xfrm>
              <a:prstGeom prst="roundRect">
                <a:avLst>
                  <a:gd name="adj" fmla="val 16667"/>
                </a:avLst>
              </a:prstGeom>
              <a:solidFill>
                <a:srgbClr val="E1E0FF"/>
              </a:solidFill>
              <a:ln w="9525" cap="flat" cmpd="sng">
                <a:noFill/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80" tIns="121900" rIns="91440" bIns="121900" anchor="ctr" anchorCtr="0">
                <a:noAutofit/>
              </a:bodyPr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4000" dirty="0" smtClean="0"/>
                        <m:t>🤖</m:t>
                      </m:r>
                    </m:oMath>
                  </m:oMathPara>
                </a14:m>
                <a:endParaRPr sz="4000" baseline="-25000" dirty="0">
                  <a:latin typeface="Calibri" panose="020F0502020204030204" pitchFamily="34" charset="0"/>
                  <a:ea typeface="Lato"/>
                  <a:cs typeface="Calibri" panose="020F0502020204030204" pitchFamily="34" charset="0"/>
                  <a:sym typeface="Lato"/>
                </a:endParaRPr>
              </a:p>
            </p:txBody>
          </p:sp>
        </mc:Choice>
        <mc:Fallback xmlns="">
          <p:sp>
            <p:nvSpPr>
              <p:cNvPr id="25" name="Google Shape;145;p22">
                <a:extLst>
                  <a:ext uri="{FF2B5EF4-FFF2-40B4-BE49-F238E27FC236}">
                    <a16:creationId xmlns:a16="http://schemas.microsoft.com/office/drawing/2014/main" id="{143CE1B0-B6A9-C8CA-5D12-6D846C6174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81903" y="2501426"/>
                <a:ext cx="753732" cy="629314"/>
              </a:xfrm>
              <a:prstGeom prst="roundRect">
                <a:avLst>
                  <a:gd name="adj" fmla="val 16667"/>
                </a:avLst>
              </a:prstGeom>
              <a:blipFill>
                <a:blip r:embed="rId2"/>
                <a:stretch>
                  <a:fillRect b="-962"/>
                </a:stretch>
              </a:blipFill>
              <a:ln w="9525" cap="flat" cmpd="sng">
                <a:noFill/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F0A6DE17-10BE-4217-356B-A0236D344259}"/>
              </a:ext>
            </a:extLst>
          </p:cNvPr>
          <p:cNvSpPr txBox="1"/>
          <p:nvPr/>
        </p:nvSpPr>
        <p:spPr>
          <a:xfrm>
            <a:off x="9930359" y="2208617"/>
            <a:ext cx="6912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solver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D5438F9-4EC0-D2AB-70B7-E108B9553BFA}"/>
                  </a:ext>
                </a:extLst>
              </p:cNvPr>
              <p:cNvSpPr txBox="1"/>
              <p:nvPr/>
            </p:nvSpPr>
            <p:spPr>
              <a:xfrm>
                <a:off x="791453" y="2516089"/>
                <a:ext cx="11337569" cy="408842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𝐎𝐏𝐓</m:t>
                      </m:r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1600" b="1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/>
                            <m:e/>
                            <m:e/>
                            <m:e/>
                            <m:e/>
                            <m:e/>
                            <m:e/>
                            <m:e/>
                            <m:e/>
                          </m:eqAr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</m:t>
                          </m:r>
                        </m:e>
                      </m:d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D5438F9-4EC0-D2AB-70B7-E108B9553B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453" y="2516089"/>
                <a:ext cx="11337569" cy="408842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21CF638-3E5F-FD7A-2B63-0DE0C8E991D8}"/>
                  </a:ext>
                </a:extLst>
              </p:cNvPr>
              <p:cNvSpPr txBox="1"/>
              <p:nvPr/>
            </p:nvSpPr>
            <p:spPr>
              <a:xfrm>
                <a:off x="8039005" y="3303007"/>
                <a:ext cx="4581497" cy="309520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/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sz="32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/>
                                  <m:e/>
                                  <m:e/>
                                  <m:e/>
                                  <m:e/>
                                  <m:e/>
                                </m:eqArr>
                              </m:e>
                            </m:mr>
                          </m:m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.                      </m:t>
                          </m:r>
                        </m:e>
                      </m:d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21CF638-3E5F-FD7A-2B63-0DE0C8E991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9005" y="3303007"/>
                <a:ext cx="4581497" cy="3095206"/>
              </a:xfrm>
              <a:prstGeom prst="rect">
                <a:avLst/>
              </a:prstGeom>
              <a:blipFill>
                <a:blip r:embed="rId4"/>
                <a:stretch>
                  <a:fillRect b="-15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07526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00" advTm="0">
        <p159:morph option="byObject"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DCD03C-0081-9FB4-C926-1EEFCF12C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Attempt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08DEEC-3F53-F174-DDBA-F16E015488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Idea: </a:t>
            </a:r>
            <a:r>
              <a:rPr lang="en-US" dirty="0"/>
              <a:t>search a set simple questions that lend the best support.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CA4EF6-2A48-A854-B4EF-DB7E903DDFE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47</a:t>
            </a:fld>
            <a:endParaRPr lang="en-US" dirty="0"/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97DDF30E-4C68-6822-DCC7-A645CC65BA52}"/>
              </a:ext>
            </a:extLst>
          </p:cNvPr>
          <p:cNvSpPr/>
          <p:nvPr/>
        </p:nvSpPr>
        <p:spPr>
          <a:xfrm>
            <a:off x="2554869" y="2692366"/>
            <a:ext cx="6608869" cy="340519"/>
          </a:xfrm>
          <a:prstGeom prst="roundRect">
            <a:avLst/>
          </a:prstGeom>
          <a:solidFill>
            <a:srgbClr val="A62657">
              <a:alpha val="38431"/>
            </a:srgb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tIns="0" rIns="0" bIns="0">
            <a:spAutoFit/>
          </a:bodyPr>
          <a:lstStyle/>
          <a:p>
            <a:pPr algn="ctr"/>
            <a:r>
              <a:rPr lang="en-US" sz="2000" i="1" dirty="0"/>
              <a:t>“What is the nationality of the Simpsons director?”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91FD287-B7B9-95CB-81D7-A24B3A8F898A}"/>
              </a:ext>
            </a:extLst>
          </p:cNvPr>
          <p:cNvSpPr txBox="1"/>
          <p:nvPr/>
        </p:nvSpPr>
        <p:spPr>
          <a:xfrm>
            <a:off x="467322" y="2604649"/>
            <a:ext cx="1799094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complex question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CDBE946-5D40-7C01-4579-E6860B09F0BF}"/>
              </a:ext>
            </a:extLst>
          </p:cNvPr>
          <p:cNvSpPr txBox="1"/>
          <p:nvPr/>
        </p:nvSpPr>
        <p:spPr>
          <a:xfrm>
            <a:off x="502002" y="6169295"/>
            <a:ext cx="1799094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answer</a:t>
            </a:r>
          </a:p>
        </p:txBody>
      </p:sp>
      <p:sp>
        <p:nvSpPr>
          <p:cNvPr id="30" name="Google Shape;149;p22">
            <a:extLst>
              <a:ext uri="{FF2B5EF4-FFF2-40B4-BE49-F238E27FC236}">
                <a16:creationId xmlns:a16="http://schemas.microsoft.com/office/drawing/2014/main" id="{4A8EF462-D655-F48D-FCA3-14B11A011EDD}"/>
              </a:ext>
            </a:extLst>
          </p:cNvPr>
          <p:cNvSpPr txBox="1"/>
          <p:nvPr/>
        </p:nvSpPr>
        <p:spPr>
          <a:xfrm>
            <a:off x="4696046" y="6179769"/>
            <a:ext cx="2039151" cy="306467"/>
          </a:xfrm>
          <a:prstGeom prst="roundRect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" i="1" dirty="0">
                <a:latin typeface="Calibri" panose="020F0502020204030204" pitchFamily="34" charset="0"/>
                <a:ea typeface="Lato"/>
                <a:cs typeface="Calibri" panose="020F0502020204030204" pitchFamily="34" charset="0"/>
                <a:sym typeface="Lato"/>
              </a:rPr>
              <a:t>“American”</a:t>
            </a:r>
            <a:endParaRPr i="1" dirty="0">
              <a:latin typeface="Calibri" panose="020F0502020204030204" pitchFamily="34" charset="0"/>
              <a:ea typeface="Lato"/>
              <a:cs typeface="Calibri" panose="020F0502020204030204" pitchFamily="34" charset="0"/>
              <a:sym typeface="Lato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2F3E77D-09AE-DFD5-5433-8C893AE11873}"/>
              </a:ext>
            </a:extLst>
          </p:cNvPr>
          <p:cNvSpPr/>
          <p:nvPr/>
        </p:nvSpPr>
        <p:spPr>
          <a:xfrm>
            <a:off x="9227081" y="3498277"/>
            <a:ext cx="2206003" cy="476726"/>
          </a:xfrm>
          <a:prstGeom prst="roundRect">
            <a:avLst/>
          </a:prstGeom>
          <a:solidFill>
            <a:srgbClr val="E1E0FF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tIns="0" rIns="0" bIns="0">
            <a:spAutoFit/>
          </a:bodyPr>
          <a:lstStyle/>
          <a:p>
            <a:pPr algn="ctr"/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"Little Big Girl" is in which season of "the </a:t>
            </a:r>
            <a:r>
              <a:rPr lang="en-US" sz="1400" i="1" dirty="0" err="1">
                <a:solidFill>
                  <a:schemeClr val="bg1">
                    <a:lumMod val="50000"/>
                  </a:schemeClr>
                </a:solidFill>
              </a:rPr>
              <a:t>Simpsons"'s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? 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65D2DF5-2726-0F98-33F3-F25CA9D5A5EE}"/>
              </a:ext>
            </a:extLst>
          </p:cNvPr>
          <p:cNvSpPr/>
          <p:nvPr/>
        </p:nvSpPr>
        <p:spPr>
          <a:xfrm>
            <a:off x="9235041" y="4505784"/>
            <a:ext cx="2206003" cy="476726"/>
          </a:xfrm>
          <a:prstGeom prst="roundRect">
            <a:avLst/>
          </a:prstGeom>
          <a:solidFill>
            <a:srgbClr val="E1E0FF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tIns="0" rIns="0" bIns="0">
            <a:spAutoFit/>
          </a:bodyPr>
          <a:lstStyle/>
          <a:p>
            <a:pPr algn="ctr"/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"Little Big Girl" is which episode of "the </a:t>
            </a:r>
            <a:r>
              <a:rPr lang="en-US" sz="1400" i="1" dirty="0" err="1">
                <a:solidFill>
                  <a:schemeClr val="bg1">
                    <a:lumMod val="50000"/>
                  </a:schemeClr>
                </a:solidFill>
              </a:rPr>
              <a:t>Simpsons"'s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? 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9B0CB07-3116-0FF9-D7B6-21DB2F29341E}"/>
              </a:ext>
            </a:extLst>
          </p:cNvPr>
          <p:cNvSpPr/>
          <p:nvPr/>
        </p:nvSpPr>
        <p:spPr>
          <a:xfrm>
            <a:off x="9225552" y="4003836"/>
            <a:ext cx="2206003" cy="476726"/>
          </a:xfrm>
          <a:prstGeom prst="roundRect">
            <a:avLst/>
          </a:prstGeom>
          <a:solidFill>
            <a:srgbClr val="E1E0FF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tIns="0" rIns="0" bIns="0">
            <a:spAutoFit/>
          </a:bodyPr>
          <a:lstStyle/>
          <a:p>
            <a:pPr algn="ctr"/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“Who is the director of Simpson’s ‘Little Big Girl’?”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47629B1-6798-EC02-F856-97DFE4993939}"/>
              </a:ext>
            </a:extLst>
          </p:cNvPr>
          <p:cNvSpPr/>
          <p:nvPr/>
        </p:nvSpPr>
        <p:spPr>
          <a:xfrm>
            <a:off x="9225553" y="5006372"/>
            <a:ext cx="2206004" cy="476726"/>
          </a:xfrm>
          <a:prstGeom prst="roundRect">
            <a:avLst/>
          </a:prstGeom>
          <a:solidFill>
            <a:srgbClr val="E1E0FF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tIns="0" rIns="0" bIns="0">
            <a:spAutoFit/>
          </a:bodyPr>
          <a:lstStyle/>
          <a:p>
            <a:pPr algn="ctr"/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When was ‘Little Big Girl’ aired in USA?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F9152310-5481-03FE-386B-647CEFCD8F4C}"/>
              </a:ext>
            </a:extLst>
          </p:cNvPr>
          <p:cNvSpPr/>
          <p:nvPr/>
        </p:nvSpPr>
        <p:spPr>
          <a:xfrm>
            <a:off x="9227009" y="5515801"/>
            <a:ext cx="2204805" cy="476726"/>
          </a:xfrm>
          <a:prstGeom prst="roundRect">
            <a:avLst/>
          </a:prstGeom>
          <a:solidFill>
            <a:srgbClr val="E1E0FF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0" tIns="0" rIns="0" bIns="0">
            <a:spAutoFit/>
          </a:bodyPr>
          <a:lstStyle/>
          <a:p>
            <a:pPr algn="ctr"/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Who is the writer of ‘Little Big Girl’ episode?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DCEE68D-6C54-FFEB-04EF-9564CC8CB270}"/>
              </a:ext>
            </a:extLst>
          </p:cNvPr>
          <p:cNvSpPr txBox="1"/>
          <p:nvPr/>
        </p:nvSpPr>
        <p:spPr>
          <a:xfrm rot="5400000">
            <a:off x="10333711" y="6053139"/>
            <a:ext cx="504374" cy="347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...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Google Shape;145;p22">
                <a:extLst>
                  <a:ext uri="{FF2B5EF4-FFF2-40B4-BE49-F238E27FC236}">
                    <a16:creationId xmlns:a16="http://schemas.microsoft.com/office/drawing/2014/main" id="{143CE1B0-B6A9-C8CA-5D12-6D846C6174D1}"/>
                  </a:ext>
                </a:extLst>
              </p:cNvPr>
              <p:cNvSpPr/>
              <p:nvPr/>
            </p:nvSpPr>
            <p:spPr>
              <a:xfrm>
                <a:off x="9881903" y="2501426"/>
                <a:ext cx="753732" cy="629314"/>
              </a:xfrm>
              <a:prstGeom prst="roundRect">
                <a:avLst>
                  <a:gd name="adj" fmla="val 16667"/>
                </a:avLst>
              </a:prstGeom>
              <a:solidFill>
                <a:srgbClr val="E1E0FF"/>
              </a:solidFill>
              <a:ln w="9525" cap="flat" cmpd="sng">
                <a:noFill/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80" tIns="121900" rIns="91440" bIns="121900" anchor="ctr" anchorCtr="0">
                <a:noAutofit/>
              </a:bodyPr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4000" dirty="0" smtClean="0"/>
                        <m:t>🤖</m:t>
                      </m:r>
                    </m:oMath>
                  </m:oMathPara>
                </a14:m>
                <a:endParaRPr sz="4000" baseline="-25000" dirty="0">
                  <a:latin typeface="Calibri" panose="020F0502020204030204" pitchFamily="34" charset="0"/>
                  <a:ea typeface="Lato"/>
                  <a:cs typeface="Calibri" panose="020F0502020204030204" pitchFamily="34" charset="0"/>
                  <a:sym typeface="Lato"/>
                </a:endParaRPr>
              </a:p>
            </p:txBody>
          </p:sp>
        </mc:Choice>
        <mc:Fallback xmlns="">
          <p:sp>
            <p:nvSpPr>
              <p:cNvPr id="25" name="Google Shape;145;p22">
                <a:extLst>
                  <a:ext uri="{FF2B5EF4-FFF2-40B4-BE49-F238E27FC236}">
                    <a16:creationId xmlns:a16="http://schemas.microsoft.com/office/drawing/2014/main" id="{143CE1B0-B6A9-C8CA-5D12-6D846C6174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81903" y="2501426"/>
                <a:ext cx="753732" cy="629314"/>
              </a:xfrm>
              <a:prstGeom prst="roundRect">
                <a:avLst>
                  <a:gd name="adj" fmla="val 16667"/>
                </a:avLst>
              </a:prstGeom>
              <a:blipFill>
                <a:blip r:embed="rId3"/>
                <a:stretch>
                  <a:fillRect b="-962"/>
                </a:stretch>
              </a:blipFill>
              <a:ln w="9525" cap="flat" cmpd="sng">
                <a:noFill/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F0A6DE17-10BE-4217-356B-A0236D344259}"/>
              </a:ext>
            </a:extLst>
          </p:cNvPr>
          <p:cNvSpPr txBox="1"/>
          <p:nvPr/>
        </p:nvSpPr>
        <p:spPr>
          <a:xfrm>
            <a:off x="9930359" y="2208617"/>
            <a:ext cx="6912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solver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4168533A-E927-D676-F9A0-99F9966BEC36}"/>
              </a:ext>
            </a:extLst>
          </p:cNvPr>
          <p:cNvSpPr/>
          <p:nvPr/>
        </p:nvSpPr>
        <p:spPr>
          <a:xfrm>
            <a:off x="4877585" y="3636053"/>
            <a:ext cx="1099924" cy="306467"/>
          </a:xfrm>
          <a:prstGeom prst="roundRect">
            <a:avLst/>
          </a:prstGeom>
          <a:solidFill>
            <a:srgbClr val="E1E0FF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tIns="0" rIns="0" bIns="0" anchor="ctr">
            <a:spAutoFit/>
          </a:bodyPr>
          <a:lstStyle/>
          <a:p>
            <a:pPr algn="ctr"/>
            <a:r>
              <a:rPr lang="en-US" i="1" dirty="0"/>
              <a:t>simple Q1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9B3351BD-33CF-1CE5-B20B-90D4E75BC58B}"/>
              </a:ext>
            </a:extLst>
          </p:cNvPr>
          <p:cNvSpPr/>
          <p:nvPr/>
        </p:nvSpPr>
        <p:spPr>
          <a:xfrm>
            <a:off x="5533921" y="4917579"/>
            <a:ext cx="1099924" cy="306467"/>
          </a:xfrm>
          <a:prstGeom prst="roundRect">
            <a:avLst/>
          </a:prstGeom>
          <a:solidFill>
            <a:srgbClr val="E1E0FF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tIns="0" rIns="0" bIns="0" anchor="ctr">
            <a:spAutoFit/>
          </a:bodyPr>
          <a:lstStyle/>
          <a:p>
            <a:pPr algn="ctr"/>
            <a:r>
              <a:rPr lang="en-US" i="1" dirty="0"/>
              <a:t>simple Q2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25214350-3DC2-CF15-A6D5-CEADD5716C5D}"/>
              </a:ext>
            </a:extLst>
          </p:cNvPr>
          <p:cNvSpPr/>
          <p:nvPr/>
        </p:nvSpPr>
        <p:spPr>
          <a:xfrm>
            <a:off x="4877585" y="4095615"/>
            <a:ext cx="1099924" cy="274320"/>
          </a:xfrm>
          <a:prstGeom prst="roundRect">
            <a:avLst/>
          </a:prstGeom>
          <a:solidFill>
            <a:srgbClr val="FDFFBD"/>
          </a:solidFill>
          <a:ln w="63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i="1" dirty="0">
                <a:solidFill>
                  <a:schemeClr val="tx1"/>
                </a:solidFill>
              </a:rPr>
              <a:t>Q1 answer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1A900240-1DFD-60EE-3A23-03D94BF533A8}"/>
              </a:ext>
            </a:extLst>
          </p:cNvPr>
          <p:cNvSpPr/>
          <p:nvPr/>
        </p:nvSpPr>
        <p:spPr>
          <a:xfrm>
            <a:off x="5533922" y="5376347"/>
            <a:ext cx="1099924" cy="274320"/>
          </a:xfrm>
          <a:prstGeom prst="roundRect">
            <a:avLst/>
          </a:prstGeom>
          <a:solidFill>
            <a:srgbClr val="FDFFBD"/>
          </a:solidFill>
          <a:ln w="63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i="1" dirty="0">
                <a:solidFill>
                  <a:schemeClr val="tx1"/>
                </a:solidFill>
              </a:rPr>
              <a:t>Q2 answer</a:t>
            </a:r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0344706-56C1-A078-F488-DFB84FCA7597}"/>
              </a:ext>
            </a:extLst>
          </p:cNvPr>
          <p:cNvCxnSpPr>
            <a:cxnSpLocks/>
            <a:stCxn id="27" idx="2"/>
            <a:endCxn id="11" idx="0"/>
          </p:cNvCxnSpPr>
          <p:nvPr/>
        </p:nvCxnSpPr>
        <p:spPr>
          <a:xfrm flipH="1">
            <a:off x="5427547" y="3032885"/>
            <a:ext cx="431757" cy="603168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B2AF7BD-3C29-5D03-15FB-BFB713A1DCD2}"/>
              </a:ext>
            </a:extLst>
          </p:cNvPr>
          <p:cNvCxnSpPr>
            <a:cxnSpLocks/>
            <a:stCxn id="11" idx="2"/>
            <a:endCxn id="13" idx="0"/>
          </p:cNvCxnSpPr>
          <p:nvPr/>
        </p:nvCxnSpPr>
        <p:spPr>
          <a:xfrm>
            <a:off x="5427547" y="3942520"/>
            <a:ext cx="0" cy="153095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0071345-F035-FE12-0DF2-245EF6AC44FD}"/>
              </a:ext>
            </a:extLst>
          </p:cNvPr>
          <p:cNvCxnSpPr>
            <a:cxnSpLocks/>
            <a:stCxn id="14" idx="2"/>
            <a:endCxn id="30" idx="0"/>
          </p:cNvCxnSpPr>
          <p:nvPr/>
        </p:nvCxnSpPr>
        <p:spPr>
          <a:xfrm flipH="1">
            <a:off x="5715622" y="5650667"/>
            <a:ext cx="368262" cy="529102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FB44B14-105E-D2D8-BF59-7301AE5B6673}"/>
              </a:ext>
            </a:extLst>
          </p:cNvPr>
          <p:cNvCxnSpPr>
            <a:cxnSpLocks/>
            <a:stCxn id="13" idx="2"/>
            <a:endCxn id="12" idx="0"/>
          </p:cNvCxnSpPr>
          <p:nvPr/>
        </p:nvCxnSpPr>
        <p:spPr>
          <a:xfrm>
            <a:off x="5427547" y="4369935"/>
            <a:ext cx="656336" cy="547644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126F61C-763D-C151-F384-BEDAA1521E8C}"/>
              </a:ext>
            </a:extLst>
          </p:cNvPr>
          <p:cNvCxnSpPr>
            <a:cxnSpLocks/>
            <a:stCxn id="12" idx="2"/>
            <a:endCxn id="14" idx="0"/>
          </p:cNvCxnSpPr>
          <p:nvPr/>
        </p:nvCxnSpPr>
        <p:spPr>
          <a:xfrm>
            <a:off x="6083883" y="5224046"/>
            <a:ext cx="1" cy="152301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ular Callout 20">
            <a:extLst>
              <a:ext uri="{FF2B5EF4-FFF2-40B4-BE49-F238E27FC236}">
                <a16:creationId xmlns:a16="http://schemas.microsoft.com/office/drawing/2014/main" id="{078FB225-E394-CA23-3C75-973EDA4FF875}"/>
              </a:ext>
            </a:extLst>
          </p:cNvPr>
          <p:cNvSpPr/>
          <p:nvPr/>
        </p:nvSpPr>
        <p:spPr>
          <a:xfrm>
            <a:off x="290362" y="3855898"/>
            <a:ext cx="2846537" cy="646331"/>
          </a:xfrm>
          <a:prstGeom prst="wedgeRectCallout">
            <a:avLst>
              <a:gd name="adj1" fmla="val 67019"/>
              <a:gd name="adj2" fmla="val 21237"/>
            </a:avLst>
          </a:prstGeom>
          <a:solidFill>
            <a:srgbClr val="EAFFF3"/>
          </a:solidFill>
          <a:ln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dirty="0"/>
              <a:t>Bridging phenomenon </a:t>
            </a:r>
          </a:p>
          <a:p>
            <a:pPr algn="ctr"/>
            <a:r>
              <a:rPr lang="en-US" dirty="0"/>
              <a:t>(e.g., deductive reasoning)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EDA987D-03A3-BE11-42B3-54AAA5019FBC}"/>
                  </a:ext>
                </a:extLst>
              </p:cNvPr>
              <p:cNvSpPr txBox="1"/>
              <p:nvPr/>
            </p:nvSpPr>
            <p:spPr>
              <a:xfrm>
                <a:off x="8039005" y="3303007"/>
                <a:ext cx="4581497" cy="309520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/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sz="32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/>
                                  <m:e/>
                                  <m:e/>
                                  <m:e/>
                                  <m:e/>
                                  <m:e/>
                                </m:eqArr>
                              </m:e>
                            </m:mr>
                          </m:m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.                      </m:t>
                          </m:r>
                        </m:e>
                      </m:d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EDA987D-03A3-BE11-42B3-54AAA5019F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9005" y="3303007"/>
                <a:ext cx="4581497" cy="3095206"/>
              </a:xfrm>
              <a:prstGeom prst="rect">
                <a:avLst/>
              </a:prstGeom>
              <a:blipFill>
                <a:blip r:embed="rId4"/>
                <a:stretch>
                  <a:fillRect b="-15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337872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00" advTm="0">
        <p159:morph option="byObject"/>
      </p:transition>
    </mc:Choice>
    <mc:Fallback xmlns="">
      <p:transition spd="med" advTm="0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DCD03C-0081-9FB4-C926-1EEFCF12C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Attempt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08DEEC-3F53-F174-DDBA-F16E015488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Idea: </a:t>
            </a:r>
            <a:r>
              <a:rPr lang="en-US" dirty="0"/>
              <a:t>search a set simple questions that lend the best support.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CA4EF6-2A48-A854-B4EF-DB7E903DDFE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48</a:t>
            </a:fld>
            <a:endParaRPr lang="en-US" dirty="0"/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97DDF30E-4C68-6822-DCC7-A645CC65BA52}"/>
              </a:ext>
            </a:extLst>
          </p:cNvPr>
          <p:cNvSpPr/>
          <p:nvPr/>
        </p:nvSpPr>
        <p:spPr>
          <a:xfrm>
            <a:off x="2554869" y="2692366"/>
            <a:ext cx="6608869" cy="340519"/>
          </a:xfrm>
          <a:prstGeom prst="roundRect">
            <a:avLst/>
          </a:prstGeom>
          <a:solidFill>
            <a:srgbClr val="A62657">
              <a:alpha val="38431"/>
            </a:srgb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tIns="0" rIns="0" bIns="0">
            <a:spAutoFit/>
          </a:bodyPr>
          <a:lstStyle/>
          <a:p>
            <a:pPr algn="ctr"/>
            <a:r>
              <a:rPr lang="en-US" sz="2000" i="1" dirty="0"/>
              <a:t>“What is the nationality of the Simpsons director?”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91FD287-B7B9-95CB-81D7-A24B3A8F898A}"/>
              </a:ext>
            </a:extLst>
          </p:cNvPr>
          <p:cNvSpPr txBox="1"/>
          <p:nvPr/>
        </p:nvSpPr>
        <p:spPr>
          <a:xfrm>
            <a:off x="467322" y="2604649"/>
            <a:ext cx="1799094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complex question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CDBE946-5D40-7C01-4579-E6860B09F0BF}"/>
              </a:ext>
            </a:extLst>
          </p:cNvPr>
          <p:cNvSpPr txBox="1"/>
          <p:nvPr/>
        </p:nvSpPr>
        <p:spPr>
          <a:xfrm>
            <a:off x="502002" y="6169295"/>
            <a:ext cx="1799094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answer</a:t>
            </a:r>
          </a:p>
        </p:txBody>
      </p:sp>
      <p:sp>
        <p:nvSpPr>
          <p:cNvPr id="30" name="Google Shape;149;p22">
            <a:extLst>
              <a:ext uri="{FF2B5EF4-FFF2-40B4-BE49-F238E27FC236}">
                <a16:creationId xmlns:a16="http://schemas.microsoft.com/office/drawing/2014/main" id="{4A8EF462-D655-F48D-FCA3-14B11A011EDD}"/>
              </a:ext>
            </a:extLst>
          </p:cNvPr>
          <p:cNvSpPr txBox="1"/>
          <p:nvPr/>
        </p:nvSpPr>
        <p:spPr>
          <a:xfrm>
            <a:off x="4884304" y="6179769"/>
            <a:ext cx="2039151" cy="306467"/>
          </a:xfrm>
          <a:prstGeom prst="roundRect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" i="1" dirty="0">
                <a:latin typeface="Calibri" panose="020F0502020204030204" pitchFamily="34" charset="0"/>
                <a:ea typeface="Lato"/>
                <a:cs typeface="Calibri" panose="020F0502020204030204" pitchFamily="34" charset="0"/>
                <a:sym typeface="Lato"/>
              </a:rPr>
              <a:t>“American”</a:t>
            </a:r>
            <a:endParaRPr i="1" dirty="0">
              <a:latin typeface="Calibri" panose="020F0502020204030204" pitchFamily="34" charset="0"/>
              <a:ea typeface="Lato"/>
              <a:cs typeface="Calibri" panose="020F0502020204030204" pitchFamily="34" charset="0"/>
              <a:sym typeface="Lato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2F3E77D-09AE-DFD5-5433-8C893AE11873}"/>
              </a:ext>
            </a:extLst>
          </p:cNvPr>
          <p:cNvSpPr/>
          <p:nvPr/>
        </p:nvSpPr>
        <p:spPr>
          <a:xfrm>
            <a:off x="9227081" y="3498277"/>
            <a:ext cx="2206003" cy="476726"/>
          </a:xfrm>
          <a:prstGeom prst="roundRect">
            <a:avLst/>
          </a:prstGeom>
          <a:solidFill>
            <a:srgbClr val="E1E0FF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tIns="0" rIns="0" bIns="0">
            <a:spAutoFit/>
          </a:bodyPr>
          <a:lstStyle/>
          <a:p>
            <a:pPr algn="ctr"/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"Little Big Girl" is in which season of "the </a:t>
            </a:r>
            <a:r>
              <a:rPr lang="en-US" sz="1400" i="1" dirty="0" err="1">
                <a:solidFill>
                  <a:schemeClr val="bg1">
                    <a:lumMod val="50000"/>
                  </a:schemeClr>
                </a:solidFill>
              </a:rPr>
              <a:t>Simpsons"'s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? 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65D2DF5-2726-0F98-33F3-F25CA9D5A5EE}"/>
              </a:ext>
            </a:extLst>
          </p:cNvPr>
          <p:cNvSpPr/>
          <p:nvPr/>
        </p:nvSpPr>
        <p:spPr>
          <a:xfrm>
            <a:off x="9235041" y="4505784"/>
            <a:ext cx="2206003" cy="476726"/>
          </a:xfrm>
          <a:prstGeom prst="roundRect">
            <a:avLst/>
          </a:prstGeom>
          <a:solidFill>
            <a:srgbClr val="E1E0FF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tIns="0" rIns="0" bIns="0">
            <a:spAutoFit/>
          </a:bodyPr>
          <a:lstStyle/>
          <a:p>
            <a:pPr algn="ctr"/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"Little Big Girl" is which episode of "the </a:t>
            </a:r>
            <a:r>
              <a:rPr lang="en-US" sz="1400" i="1" dirty="0" err="1">
                <a:solidFill>
                  <a:schemeClr val="bg1">
                    <a:lumMod val="50000"/>
                  </a:schemeClr>
                </a:solidFill>
              </a:rPr>
              <a:t>Simpsons"'s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? 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9B0CB07-3116-0FF9-D7B6-21DB2F29341E}"/>
              </a:ext>
            </a:extLst>
          </p:cNvPr>
          <p:cNvSpPr/>
          <p:nvPr/>
        </p:nvSpPr>
        <p:spPr>
          <a:xfrm>
            <a:off x="9225552" y="4003836"/>
            <a:ext cx="2206003" cy="476726"/>
          </a:xfrm>
          <a:prstGeom prst="roundRect">
            <a:avLst/>
          </a:prstGeom>
          <a:solidFill>
            <a:srgbClr val="E1E0FF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tIns="0" rIns="0" bIns="0">
            <a:spAutoFit/>
          </a:bodyPr>
          <a:lstStyle/>
          <a:p>
            <a:pPr algn="ctr"/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“Who is the director of Simpson’s ‘Little Big Girl’?”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47629B1-6798-EC02-F856-97DFE4993939}"/>
              </a:ext>
            </a:extLst>
          </p:cNvPr>
          <p:cNvSpPr/>
          <p:nvPr/>
        </p:nvSpPr>
        <p:spPr>
          <a:xfrm>
            <a:off x="9225553" y="5006372"/>
            <a:ext cx="2206004" cy="476726"/>
          </a:xfrm>
          <a:prstGeom prst="roundRect">
            <a:avLst/>
          </a:prstGeom>
          <a:solidFill>
            <a:srgbClr val="E1E0FF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tIns="0" rIns="0" bIns="0">
            <a:spAutoFit/>
          </a:bodyPr>
          <a:lstStyle/>
          <a:p>
            <a:pPr algn="ctr"/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When was ‘Little Big Girl’ aired in USA?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F9152310-5481-03FE-386B-647CEFCD8F4C}"/>
              </a:ext>
            </a:extLst>
          </p:cNvPr>
          <p:cNvSpPr/>
          <p:nvPr/>
        </p:nvSpPr>
        <p:spPr>
          <a:xfrm>
            <a:off x="9227009" y="5515801"/>
            <a:ext cx="2204805" cy="476726"/>
          </a:xfrm>
          <a:prstGeom prst="roundRect">
            <a:avLst/>
          </a:prstGeom>
          <a:solidFill>
            <a:srgbClr val="E1E0FF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0" tIns="0" rIns="0" bIns="0">
            <a:spAutoFit/>
          </a:bodyPr>
          <a:lstStyle/>
          <a:p>
            <a:pPr algn="ctr"/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Who is the writer of ‘Little Big Girl’ episode?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DCEE68D-6C54-FFEB-04EF-9564CC8CB270}"/>
              </a:ext>
            </a:extLst>
          </p:cNvPr>
          <p:cNvSpPr txBox="1"/>
          <p:nvPr/>
        </p:nvSpPr>
        <p:spPr>
          <a:xfrm rot="5400000">
            <a:off x="10333711" y="6053139"/>
            <a:ext cx="504374" cy="347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...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Google Shape;145;p22">
                <a:extLst>
                  <a:ext uri="{FF2B5EF4-FFF2-40B4-BE49-F238E27FC236}">
                    <a16:creationId xmlns:a16="http://schemas.microsoft.com/office/drawing/2014/main" id="{143CE1B0-B6A9-C8CA-5D12-6D846C6174D1}"/>
                  </a:ext>
                </a:extLst>
              </p:cNvPr>
              <p:cNvSpPr/>
              <p:nvPr/>
            </p:nvSpPr>
            <p:spPr>
              <a:xfrm>
                <a:off x="9881903" y="2501426"/>
                <a:ext cx="753732" cy="629314"/>
              </a:xfrm>
              <a:prstGeom prst="roundRect">
                <a:avLst>
                  <a:gd name="adj" fmla="val 16667"/>
                </a:avLst>
              </a:prstGeom>
              <a:solidFill>
                <a:srgbClr val="E1E0FF"/>
              </a:solidFill>
              <a:ln w="9525" cap="flat" cmpd="sng">
                <a:noFill/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80" tIns="121900" rIns="91440" bIns="121900" anchor="ctr" anchorCtr="0">
                <a:noAutofit/>
              </a:bodyPr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4000" dirty="0" smtClean="0"/>
                        <m:t>🤖</m:t>
                      </m:r>
                    </m:oMath>
                  </m:oMathPara>
                </a14:m>
                <a:endParaRPr sz="4000" baseline="-25000" dirty="0">
                  <a:latin typeface="Calibri" panose="020F0502020204030204" pitchFamily="34" charset="0"/>
                  <a:ea typeface="Lato"/>
                  <a:cs typeface="Calibri" panose="020F0502020204030204" pitchFamily="34" charset="0"/>
                  <a:sym typeface="Lato"/>
                </a:endParaRPr>
              </a:p>
            </p:txBody>
          </p:sp>
        </mc:Choice>
        <mc:Fallback xmlns="">
          <p:sp>
            <p:nvSpPr>
              <p:cNvPr id="25" name="Google Shape;145;p22">
                <a:extLst>
                  <a:ext uri="{FF2B5EF4-FFF2-40B4-BE49-F238E27FC236}">
                    <a16:creationId xmlns:a16="http://schemas.microsoft.com/office/drawing/2014/main" id="{143CE1B0-B6A9-C8CA-5D12-6D846C6174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81903" y="2501426"/>
                <a:ext cx="753732" cy="629314"/>
              </a:xfrm>
              <a:prstGeom prst="roundRect">
                <a:avLst>
                  <a:gd name="adj" fmla="val 16667"/>
                </a:avLst>
              </a:prstGeom>
              <a:blipFill>
                <a:blip r:embed="rId3"/>
                <a:stretch>
                  <a:fillRect b="-962"/>
                </a:stretch>
              </a:blipFill>
              <a:ln w="9525" cap="flat" cmpd="sng">
                <a:noFill/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F0A6DE17-10BE-4217-356B-A0236D344259}"/>
              </a:ext>
            </a:extLst>
          </p:cNvPr>
          <p:cNvSpPr txBox="1"/>
          <p:nvPr/>
        </p:nvSpPr>
        <p:spPr>
          <a:xfrm>
            <a:off x="9930359" y="2208617"/>
            <a:ext cx="6912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solver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D6A23FC-5EB0-4082-6E6A-CE8B31A33718}"/>
              </a:ext>
            </a:extLst>
          </p:cNvPr>
          <p:cNvCxnSpPr>
            <a:cxnSpLocks/>
            <a:stCxn id="27" idx="2"/>
            <a:endCxn id="24" idx="0"/>
          </p:cNvCxnSpPr>
          <p:nvPr/>
        </p:nvCxnSpPr>
        <p:spPr>
          <a:xfrm flipH="1">
            <a:off x="5204645" y="3032885"/>
            <a:ext cx="654659" cy="649038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89F441D-A929-46CD-C605-05D675A41602}"/>
              </a:ext>
            </a:extLst>
          </p:cNvPr>
          <p:cNvCxnSpPr>
            <a:cxnSpLocks/>
            <a:stCxn id="38" idx="2"/>
            <a:endCxn id="30" idx="0"/>
          </p:cNvCxnSpPr>
          <p:nvPr/>
        </p:nvCxnSpPr>
        <p:spPr>
          <a:xfrm flipH="1">
            <a:off x="5903880" y="5710698"/>
            <a:ext cx="9486" cy="469071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ular Callout 22">
            <a:extLst>
              <a:ext uri="{FF2B5EF4-FFF2-40B4-BE49-F238E27FC236}">
                <a16:creationId xmlns:a16="http://schemas.microsoft.com/office/drawing/2014/main" id="{43B5B3E5-E844-8236-5449-02A7DAEF475F}"/>
              </a:ext>
            </a:extLst>
          </p:cNvPr>
          <p:cNvSpPr/>
          <p:nvPr/>
        </p:nvSpPr>
        <p:spPr>
          <a:xfrm>
            <a:off x="137922" y="3855898"/>
            <a:ext cx="3059937" cy="646331"/>
          </a:xfrm>
          <a:prstGeom prst="wedgeRectCallout">
            <a:avLst>
              <a:gd name="adj1" fmla="val 67019"/>
              <a:gd name="adj2" fmla="val 21237"/>
            </a:avLst>
          </a:prstGeom>
          <a:solidFill>
            <a:srgbClr val="EAFFF3"/>
          </a:solidFill>
          <a:ln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dirty="0"/>
              <a:t>Comparison phenomenon </a:t>
            </a:r>
          </a:p>
          <a:p>
            <a:pPr algn="ctr"/>
            <a:r>
              <a:rPr lang="en-US" dirty="0"/>
              <a:t>(e.g., conjunction, difference)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C16AE297-5712-F2A8-DDC7-26155B532384}"/>
              </a:ext>
            </a:extLst>
          </p:cNvPr>
          <p:cNvSpPr/>
          <p:nvPr/>
        </p:nvSpPr>
        <p:spPr>
          <a:xfrm>
            <a:off x="4654683" y="3681923"/>
            <a:ext cx="1099924" cy="274320"/>
          </a:xfrm>
          <a:prstGeom prst="roundRect">
            <a:avLst/>
          </a:prstGeom>
          <a:solidFill>
            <a:srgbClr val="E1E0FF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tIns="0" rIns="0" bIns="0" anchor="ctr">
            <a:spAutoFit/>
          </a:bodyPr>
          <a:lstStyle/>
          <a:p>
            <a:pPr algn="ctr"/>
            <a:r>
              <a:rPr lang="en-US" i="1" dirty="0"/>
              <a:t>simple Q1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6DDCB3FB-337F-97CE-F8B7-05160223F8AE}"/>
              </a:ext>
            </a:extLst>
          </p:cNvPr>
          <p:cNvSpPr/>
          <p:nvPr/>
        </p:nvSpPr>
        <p:spPr>
          <a:xfrm>
            <a:off x="4654683" y="4160618"/>
            <a:ext cx="1099924" cy="274320"/>
          </a:xfrm>
          <a:prstGeom prst="roundRect">
            <a:avLst/>
          </a:prstGeom>
          <a:solidFill>
            <a:srgbClr val="FDFFBD"/>
          </a:solidFill>
          <a:ln w="63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i="1" dirty="0">
                <a:solidFill>
                  <a:schemeClr val="tx1"/>
                </a:solidFill>
              </a:rPr>
              <a:t>Q1 answer</a:t>
            </a:r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92E0EA9-2E94-C88B-C5C0-65AB774DDB50}"/>
              </a:ext>
            </a:extLst>
          </p:cNvPr>
          <p:cNvCxnSpPr>
            <a:cxnSpLocks/>
            <a:stCxn id="24" idx="2"/>
            <a:endCxn id="31" idx="0"/>
          </p:cNvCxnSpPr>
          <p:nvPr/>
        </p:nvCxnSpPr>
        <p:spPr>
          <a:xfrm>
            <a:off x="5204645" y="3956243"/>
            <a:ext cx="0" cy="204375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BC92EC8-C211-268D-3FBD-94A115C435A2}"/>
              </a:ext>
            </a:extLst>
          </p:cNvPr>
          <p:cNvCxnSpPr>
            <a:cxnSpLocks/>
            <a:stCxn id="31" idx="2"/>
            <a:endCxn id="37" idx="0"/>
          </p:cNvCxnSpPr>
          <p:nvPr/>
        </p:nvCxnSpPr>
        <p:spPr>
          <a:xfrm>
            <a:off x="5204645" y="4434938"/>
            <a:ext cx="708721" cy="551464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E1329329-5D85-2177-FE27-DE79F3BCE18F}"/>
              </a:ext>
            </a:extLst>
          </p:cNvPr>
          <p:cNvSpPr/>
          <p:nvPr/>
        </p:nvSpPr>
        <p:spPr>
          <a:xfrm>
            <a:off x="6040366" y="3681923"/>
            <a:ext cx="1099924" cy="274320"/>
          </a:xfrm>
          <a:prstGeom prst="roundRect">
            <a:avLst/>
          </a:prstGeom>
          <a:solidFill>
            <a:srgbClr val="E1E0FF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tIns="0" rIns="0" bIns="0" anchor="ctr">
            <a:spAutoFit/>
          </a:bodyPr>
          <a:lstStyle/>
          <a:p>
            <a:pPr algn="ctr"/>
            <a:r>
              <a:rPr lang="en-US" i="1" dirty="0"/>
              <a:t>simple Q2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7C41CBEC-84F2-285B-C29D-4601AA0B21AB}"/>
              </a:ext>
            </a:extLst>
          </p:cNvPr>
          <p:cNvSpPr/>
          <p:nvPr/>
        </p:nvSpPr>
        <p:spPr>
          <a:xfrm>
            <a:off x="6040366" y="4160618"/>
            <a:ext cx="1099924" cy="274320"/>
          </a:xfrm>
          <a:prstGeom prst="roundRect">
            <a:avLst/>
          </a:prstGeom>
          <a:solidFill>
            <a:srgbClr val="FDFFBD"/>
          </a:solidFill>
          <a:ln w="63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i="1" dirty="0">
                <a:solidFill>
                  <a:schemeClr val="tx1"/>
                </a:solidFill>
              </a:rPr>
              <a:t>Q2 answer</a:t>
            </a:r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03E8BA36-F7F5-2EDB-819B-0C52A15912AB}"/>
              </a:ext>
            </a:extLst>
          </p:cNvPr>
          <p:cNvCxnSpPr>
            <a:cxnSpLocks/>
            <a:stCxn id="34" idx="2"/>
            <a:endCxn id="35" idx="0"/>
          </p:cNvCxnSpPr>
          <p:nvPr/>
        </p:nvCxnSpPr>
        <p:spPr>
          <a:xfrm>
            <a:off x="6590328" y="3956243"/>
            <a:ext cx="0" cy="204375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2BFC2B16-DFFA-61BE-6C4B-68DCC6ACC74A}"/>
              </a:ext>
            </a:extLst>
          </p:cNvPr>
          <p:cNvSpPr/>
          <p:nvPr/>
        </p:nvSpPr>
        <p:spPr>
          <a:xfrm>
            <a:off x="5363404" y="4986402"/>
            <a:ext cx="1099924" cy="274320"/>
          </a:xfrm>
          <a:prstGeom prst="roundRect">
            <a:avLst/>
          </a:prstGeom>
          <a:solidFill>
            <a:srgbClr val="E1E0FF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tIns="0" rIns="0" bIns="0" anchor="ctr">
            <a:spAutoFit/>
          </a:bodyPr>
          <a:lstStyle/>
          <a:p>
            <a:pPr algn="ctr"/>
            <a:r>
              <a:rPr lang="en-US" i="1" dirty="0"/>
              <a:t>simple Q3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CDEA95B4-1170-9FE8-61E7-6FFD957E1220}"/>
              </a:ext>
            </a:extLst>
          </p:cNvPr>
          <p:cNvSpPr/>
          <p:nvPr/>
        </p:nvSpPr>
        <p:spPr>
          <a:xfrm>
            <a:off x="5363404" y="5436378"/>
            <a:ext cx="1099924" cy="274320"/>
          </a:xfrm>
          <a:prstGeom prst="roundRect">
            <a:avLst/>
          </a:prstGeom>
          <a:solidFill>
            <a:srgbClr val="FDFFBD"/>
          </a:solidFill>
          <a:ln w="63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i="1" dirty="0">
                <a:solidFill>
                  <a:schemeClr val="tx1"/>
                </a:solidFill>
              </a:rPr>
              <a:t>Q3 answer</a:t>
            </a:r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ADAE3456-55BD-E338-154E-B8BBD1B04E14}"/>
              </a:ext>
            </a:extLst>
          </p:cNvPr>
          <p:cNvCxnSpPr>
            <a:cxnSpLocks/>
            <a:stCxn id="37" idx="2"/>
          </p:cNvCxnSpPr>
          <p:nvPr/>
        </p:nvCxnSpPr>
        <p:spPr>
          <a:xfrm>
            <a:off x="5913366" y="5260722"/>
            <a:ext cx="0" cy="189103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2E6875A0-AC60-814C-DCC4-DFBF09F94657}"/>
              </a:ext>
            </a:extLst>
          </p:cNvPr>
          <p:cNvCxnSpPr>
            <a:cxnSpLocks/>
            <a:stCxn id="35" idx="2"/>
            <a:endCxn id="37" idx="0"/>
          </p:cNvCxnSpPr>
          <p:nvPr/>
        </p:nvCxnSpPr>
        <p:spPr>
          <a:xfrm flipH="1">
            <a:off x="5913366" y="4434938"/>
            <a:ext cx="676962" cy="551464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71D9194E-FEC6-4388-A2B4-030E8C8552F6}"/>
              </a:ext>
            </a:extLst>
          </p:cNvPr>
          <p:cNvCxnSpPr>
            <a:cxnSpLocks/>
            <a:stCxn id="27" idx="2"/>
            <a:endCxn id="34" idx="0"/>
          </p:cNvCxnSpPr>
          <p:nvPr/>
        </p:nvCxnSpPr>
        <p:spPr>
          <a:xfrm>
            <a:off x="5859304" y="3032885"/>
            <a:ext cx="731024" cy="649038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52C210E2-F3FD-5606-775F-4A172D9F33DA}"/>
                  </a:ext>
                </a:extLst>
              </p:cNvPr>
              <p:cNvSpPr txBox="1"/>
              <p:nvPr/>
            </p:nvSpPr>
            <p:spPr>
              <a:xfrm>
                <a:off x="8039005" y="3303007"/>
                <a:ext cx="4581497" cy="309520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/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sz="32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/>
                                  <m:e/>
                                  <m:e/>
                                  <m:e/>
                                  <m:e/>
                                  <m:e/>
                                </m:eqArr>
                              </m:e>
                            </m:mr>
                          </m:m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.                      </m:t>
                          </m:r>
                        </m:e>
                      </m:d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52C210E2-F3FD-5606-775F-4A172D9F33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9005" y="3303007"/>
                <a:ext cx="4581497" cy="3095206"/>
              </a:xfrm>
              <a:prstGeom prst="rect">
                <a:avLst/>
              </a:prstGeom>
              <a:blipFill>
                <a:blip r:embed="rId4"/>
                <a:stretch>
                  <a:fillRect b="-15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051580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00" advTm="0">
        <p159:morph option="byObject"/>
      </p:transition>
    </mc:Choice>
    <mc:Fallback xmlns="">
      <p:transition spd="med" advTm="0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DCD03C-0081-9FB4-C926-1EEFCF12C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Attempt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08DEEC-3F53-F174-DDBA-F16E015488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Idea: </a:t>
            </a:r>
            <a:r>
              <a:rPr lang="en-US" dirty="0"/>
              <a:t>search a set simple questions that lend the best support.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CA4EF6-2A48-A854-B4EF-DB7E903DDFE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49</a:t>
            </a:fld>
            <a:endParaRPr lang="en-US" dirty="0"/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97DDF30E-4C68-6822-DCC7-A645CC65BA52}"/>
              </a:ext>
            </a:extLst>
          </p:cNvPr>
          <p:cNvSpPr/>
          <p:nvPr/>
        </p:nvSpPr>
        <p:spPr>
          <a:xfrm>
            <a:off x="2554869" y="2692366"/>
            <a:ext cx="6608869" cy="340519"/>
          </a:xfrm>
          <a:prstGeom prst="roundRect">
            <a:avLst/>
          </a:prstGeom>
          <a:solidFill>
            <a:srgbClr val="A62657">
              <a:alpha val="38431"/>
            </a:srgb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tIns="0" rIns="0" bIns="0">
            <a:spAutoFit/>
          </a:bodyPr>
          <a:lstStyle/>
          <a:p>
            <a:pPr algn="ctr"/>
            <a:r>
              <a:rPr lang="en-US" sz="2000" i="1" dirty="0"/>
              <a:t>“What is the nationality of the Simpsons director?”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91FD287-B7B9-95CB-81D7-A24B3A8F898A}"/>
              </a:ext>
            </a:extLst>
          </p:cNvPr>
          <p:cNvSpPr txBox="1"/>
          <p:nvPr/>
        </p:nvSpPr>
        <p:spPr>
          <a:xfrm>
            <a:off x="467322" y="2604649"/>
            <a:ext cx="1799094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complex question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CDBE946-5D40-7C01-4579-E6860B09F0BF}"/>
              </a:ext>
            </a:extLst>
          </p:cNvPr>
          <p:cNvSpPr txBox="1"/>
          <p:nvPr/>
        </p:nvSpPr>
        <p:spPr>
          <a:xfrm>
            <a:off x="502002" y="6169295"/>
            <a:ext cx="1799094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answer</a:t>
            </a:r>
          </a:p>
        </p:txBody>
      </p:sp>
      <p:sp>
        <p:nvSpPr>
          <p:cNvPr id="30" name="Google Shape;149;p22">
            <a:extLst>
              <a:ext uri="{FF2B5EF4-FFF2-40B4-BE49-F238E27FC236}">
                <a16:creationId xmlns:a16="http://schemas.microsoft.com/office/drawing/2014/main" id="{4A8EF462-D655-F48D-FCA3-14B11A011EDD}"/>
              </a:ext>
            </a:extLst>
          </p:cNvPr>
          <p:cNvSpPr txBox="1"/>
          <p:nvPr/>
        </p:nvSpPr>
        <p:spPr>
          <a:xfrm>
            <a:off x="4884304" y="6179769"/>
            <a:ext cx="2039151" cy="306467"/>
          </a:xfrm>
          <a:prstGeom prst="roundRect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" i="1" dirty="0">
                <a:latin typeface="Calibri" panose="020F0502020204030204" pitchFamily="34" charset="0"/>
                <a:ea typeface="Lato"/>
                <a:cs typeface="Calibri" panose="020F0502020204030204" pitchFamily="34" charset="0"/>
                <a:sym typeface="Lato"/>
              </a:rPr>
              <a:t>“American”</a:t>
            </a:r>
            <a:endParaRPr i="1" dirty="0">
              <a:latin typeface="Calibri" panose="020F0502020204030204" pitchFamily="34" charset="0"/>
              <a:ea typeface="Lato"/>
              <a:cs typeface="Calibri" panose="020F0502020204030204" pitchFamily="34" charset="0"/>
              <a:sym typeface="Lato"/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89436B03-E602-83C8-2D4B-7946B41E4A81}"/>
              </a:ext>
            </a:extLst>
          </p:cNvPr>
          <p:cNvSpPr/>
          <p:nvPr/>
        </p:nvSpPr>
        <p:spPr>
          <a:xfrm>
            <a:off x="2937327" y="3585352"/>
            <a:ext cx="4787235" cy="306467"/>
          </a:xfrm>
          <a:prstGeom prst="roundRect">
            <a:avLst/>
          </a:prstGeom>
          <a:solidFill>
            <a:srgbClr val="E1E0FF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tIns="0" rIns="0" bIns="0" anchor="ctr">
            <a:spAutoFit/>
          </a:bodyPr>
          <a:lstStyle/>
          <a:p>
            <a:pPr algn="ctr"/>
            <a:r>
              <a:rPr lang="en-US" i="1" dirty="0"/>
              <a:t>“Who is the director of the Simpsons?”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8E226D56-515D-52E2-C9F8-62FC266DB05A}"/>
              </a:ext>
            </a:extLst>
          </p:cNvPr>
          <p:cNvSpPr/>
          <p:nvPr/>
        </p:nvSpPr>
        <p:spPr>
          <a:xfrm>
            <a:off x="3786449" y="4851690"/>
            <a:ext cx="4786771" cy="306467"/>
          </a:xfrm>
          <a:prstGeom prst="roundRect">
            <a:avLst/>
          </a:prstGeom>
          <a:solidFill>
            <a:srgbClr val="E1E0FF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tIns="0" rIns="0" bIns="0" anchor="ctr">
            <a:spAutoFit/>
          </a:bodyPr>
          <a:lstStyle/>
          <a:p>
            <a:pPr algn="ctr"/>
            <a:r>
              <a:rPr lang="en-US" i="1" dirty="0"/>
              <a:t>“What is the nationality of Raymond S. </a:t>
            </a:r>
            <a:r>
              <a:rPr lang="en-US" i="1" dirty="0" err="1"/>
              <a:t>Persi</a:t>
            </a:r>
            <a:r>
              <a:rPr lang="en-US" i="1" dirty="0"/>
              <a:t>?”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6031D092-FBB5-73BD-A616-CFD44730EE19}"/>
              </a:ext>
            </a:extLst>
          </p:cNvPr>
          <p:cNvSpPr/>
          <p:nvPr/>
        </p:nvSpPr>
        <p:spPr>
          <a:xfrm>
            <a:off x="4478908" y="4022628"/>
            <a:ext cx="1704072" cy="300410"/>
          </a:xfrm>
          <a:prstGeom prst="roundRect">
            <a:avLst/>
          </a:prstGeom>
          <a:solidFill>
            <a:srgbClr val="FDFFBD"/>
          </a:solidFill>
          <a:ln w="63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i="1" dirty="0">
                <a:solidFill>
                  <a:schemeClr val="tx1"/>
                </a:solidFill>
              </a:rPr>
              <a:t>“Raymond </a:t>
            </a:r>
            <a:r>
              <a:rPr lang="en-US" sz="1600" i="1" dirty="0" err="1">
                <a:solidFill>
                  <a:schemeClr val="tx1"/>
                </a:solidFill>
              </a:rPr>
              <a:t>Persi</a:t>
            </a:r>
            <a:r>
              <a:rPr lang="en-US" sz="1600" i="1" dirty="0">
                <a:solidFill>
                  <a:schemeClr val="tx1"/>
                </a:solidFill>
              </a:rPr>
              <a:t>”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2C4E9462-92CB-321D-BB5E-FF29337E5034}"/>
              </a:ext>
            </a:extLst>
          </p:cNvPr>
          <p:cNvSpPr/>
          <p:nvPr/>
        </p:nvSpPr>
        <p:spPr>
          <a:xfrm>
            <a:off x="5328030" y="5321985"/>
            <a:ext cx="1703607" cy="306466"/>
          </a:xfrm>
          <a:prstGeom prst="roundRect">
            <a:avLst/>
          </a:prstGeom>
          <a:solidFill>
            <a:srgbClr val="FDFFBD"/>
          </a:solidFill>
          <a:ln w="63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i="1" dirty="0">
                <a:solidFill>
                  <a:schemeClr val="tx1"/>
                </a:solidFill>
              </a:rPr>
              <a:t>“American”</a:t>
            </a:r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866E889-F5D7-3229-D5A0-08B0CA0BCB9F}"/>
              </a:ext>
            </a:extLst>
          </p:cNvPr>
          <p:cNvCxnSpPr>
            <a:cxnSpLocks/>
            <a:stCxn id="27" idx="2"/>
            <a:endCxn id="12" idx="0"/>
          </p:cNvCxnSpPr>
          <p:nvPr/>
        </p:nvCxnSpPr>
        <p:spPr>
          <a:xfrm flipH="1">
            <a:off x="5330945" y="3032885"/>
            <a:ext cx="528359" cy="552467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375F479-C119-2403-4D48-78797DDD4890}"/>
              </a:ext>
            </a:extLst>
          </p:cNvPr>
          <p:cNvCxnSpPr>
            <a:cxnSpLocks/>
            <a:stCxn id="12" idx="2"/>
            <a:endCxn id="14" idx="0"/>
          </p:cNvCxnSpPr>
          <p:nvPr/>
        </p:nvCxnSpPr>
        <p:spPr>
          <a:xfrm flipH="1">
            <a:off x="5330944" y="3891819"/>
            <a:ext cx="1" cy="130809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57C778F-0928-9B1B-2663-0BC9376D9563}"/>
              </a:ext>
            </a:extLst>
          </p:cNvPr>
          <p:cNvCxnSpPr>
            <a:cxnSpLocks/>
            <a:stCxn id="15" idx="2"/>
            <a:endCxn id="30" idx="0"/>
          </p:cNvCxnSpPr>
          <p:nvPr/>
        </p:nvCxnSpPr>
        <p:spPr>
          <a:xfrm flipH="1">
            <a:off x="5903880" y="5628451"/>
            <a:ext cx="275954" cy="551318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7C20773-520F-358F-4525-76AB15B8698F}"/>
              </a:ext>
            </a:extLst>
          </p:cNvPr>
          <p:cNvCxnSpPr>
            <a:cxnSpLocks/>
            <a:stCxn id="14" idx="2"/>
            <a:endCxn id="13" idx="0"/>
          </p:cNvCxnSpPr>
          <p:nvPr/>
        </p:nvCxnSpPr>
        <p:spPr>
          <a:xfrm>
            <a:off x="5330944" y="4323038"/>
            <a:ext cx="848891" cy="528652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E19163A-3BDA-F4C2-767E-FD6D8309B8C3}"/>
              </a:ext>
            </a:extLst>
          </p:cNvPr>
          <p:cNvCxnSpPr>
            <a:cxnSpLocks/>
            <a:stCxn id="13" idx="2"/>
            <a:endCxn id="15" idx="0"/>
          </p:cNvCxnSpPr>
          <p:nvPr/>
        </p:nvCxnSpPr>
        <p:spPr>
          <a:xfrm flipH="1">
            <a:off x="6179834" y="5158157"/>
            <a:ext cx="1" cy="163828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ular Callout 41">
            <a:extLst>
              <a:ext uri="{FF2B5EF4-FFF2-40B4-BE49-F238E27FC236}">
                <a16:creationId xmlns:a16="http://schemas.microsoft.com/office/drawing/2014/main" id="{10637EC8-E2C1-9E3C-802B-421F34EC47E4}"/>
              </a:ext>
            </a:extLst>
          </p:cNvPr>
          <p:cNvSpPr/>
          <p:nvPr/>
        </p:nvSpPr>
        <p:spPr>
          <a:xfrm>
            <a:off x="444070" y="4961732"/>
            <a:ext cx="2024663" cy="646331"/>
          </a:xfrm>
          <a:prstGeom prst="wedgeRectCallout">
            <a:avLst>
              <a:gd name="adj1" fmla="val 65580"/>
              <a:gd name="adj2" fmla="val -46843"/>
            </a:avLst>
          </a:prstGeom>
          <a:solidFill>
            <a:srgbClr val="EAFFF3"/>
          </a:solidFill>
          <a:ln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dirty="0"/>
              <a:t>Trained on [noisy] decompositions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Google Shape;145;p22">
                <a:extLst>
                  <a:ext uri="{FF2B5EF4-FFF2-40B4-BE49-F238E27FC236}">
                    <a16:creationId xmlns:a16="http://schemas.microsoft.com/office/drawing/2014/main" id="{B429B82F-8936-CA83-3C27-86BF07C53DD8}"/>
                  </a:ext>
                </a:extLst>
              </p:cNvPr>
              <p:cNvSpPr/>
              <p:nvPr/>
            </p:nvSpPr>
            <p:spPr>
              <a:xfrm>
                <a:off x="1042798" y="4213381"/>
                <a:ext cx="753733" cy="627892"/>
              </a:xfrm>
              <a:prstGeom prst="roundRect">
                <a:avLst>
                  <a:gd name="adj" fmla="val 16667"/>
                </a:avLst>
              </a:prstGeom>
              <a:solidFill>
                <a:schemeClr val="accent5">
                  <a:lumMod val="20000"/>
                  <a:lumOff val="80000"/>
                </a:schemeClr>
              </a:solidFill>
              <a:ln w="9525" cap="flat" cmpd="sng">
                <a:noFill/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80" tIns="121900" rIns="91440" bIns="121900" anchor="ctr" anchorCtr="0">
                <a:noAutofit/>
              </a:bodyPr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4000" dirty="0"/>
                        <m:t>🤖</m:t>
                      </m:r>
                    </m:oMath>
                  </m:oMathPara>
                </a14:m>
                <a:endParaRPr sz="4000" baseline="-25000" dirty="0">
                  <a:latin typeface="Calibri" panose="020F0502020204030204" pitchFamily="34" charset="0"/>
                  <a:ea typeface="Lato"/>
                  <a:cs typeface="Calibri" panose="020F0502020204030204" pitchFamily="34" charset="0"/>
                  <a:sym typeface="Lato"/>
                </a:endParaRPr>
              </a:p>
            </p:txBody>
          </p:sp>
        </mc:Choice>
        <mc:Fallback xmlns="">
          <p:sp>
            <p:nvSpPr>
              <p:cNvPr id="43" name="Google Shape;145;p22">
                <a:extLst>
                  <a:ext uri="{FF2B5EF4-FFF2-40B4-BE49-F238E27FC236}">
                    <a16:creationId xmlns:a16="http://schemas.microsoft.com/office/drawing/2014/main" id="{B429B82F-8936-CA83-3C27-86BF07C53D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2798" y="4213381"/>
                <a:ext cx="753733" cy="627892"/>
              </a:xfrm>
              <a:prstGeom prst="roundRect">
                <a:avLst>
                  <a:gd name="adj" fmla="val 16667"/>
                </a:avLst>
              </a:prstGeom>
              <a:blipFill>
                <a:blip r:embed="rId3"/>
                <a:stretch>
                  <a:fillRect b="-971"/>
                </a:stretch>
              </a:blipFill>
              <a:ln w="9525" cap="flat" cmpd="sng">
                <a:noFill/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TextBox 43">
            <a:extLst>
              <a:ext uri="{FF2B5EF4-FFF2-40B4-BE49-F238E27FC236}">
                <a16:creationId xmlns:a16="http://schemas.microsoft.com/office/drawing/2014/main" id="{AD5FAC27-5B9B-7B1D-30FE-FEF3724C9A0A}"/>
              </a:ext>
            </a:extLst>
          </p:cNvPr>
          <p:cNvSpPr txBox="1"/>
          <p:nvPr/>
        </p:nvSpPr>
        <p:spPr>
          <a:xfrm>
            <a:off x="1004811" y="3874827"/>
            <a:ext cx="9829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inquisitor</a:t>
            </a:r>
            <a:endParaRPr lang="en-US" dirty="0"/>
          </a:p>
        </p:txBody>
      </p:sp>
      <p:sp>
        <p:nvSpPr>
          <p:cNvPr id="45" name="Up Ribbon 44">
            <a:extLst>
              <a:ext uri="{FF2B5EF4-FFF2-40B4-BE49-F238E27FC236}">
                <a16:creationId xmlns:a16="http://schemas.microsoft.com/office/drawing/2014/main" id="{6888B90B-4DF6-7AB8-377B-E3AAC4F5C336}"/>
              </a:ext>
            </a:extLst>
          </p:cNvPr>
          <p:cNvSpPr/>
          <p:nvPr/>
        </p:nvSpPr>
        <p:spPr>
          <a:xfrm>
            <a:off x="9201230" y="5284897"/>
            <a:ext cx="2719966" cy="997240"/>
          </a:xfrm>
          <a:prstGeom prst="ribbon2">
            <a:avLst>
              <a:gd name="adj1" fmla="val 16667"/>
              <a:gd name="adj2" fmla="val 75000"/>
            </a:avLst>
          </a:prstGeom>
          <a:solidFill>
            <a:schemeClr val="dk1">
              <a:alpha val="64000"/>
            </a:schemeClr>
          </a:solidFill>
          <a:ln>
            <a:solidFill>
              <a:schemeClr val="dk1">
                <a:shade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/>
              <a:t>No decomposition annotation needed! </a:t>
            </a:r>
          </a:p>
        </p:txBody>
      </p:sp>
    </p:spTree>
    <p:extLst>
      <p:ext uri="{BB962C8B-B14F-4D97-AF65-F5344CB8AC3E}">
        <p14:creationId xmlns:p14="http://schemas.microsoft.com/office/powerpoint/2010/main" val="10236614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00" advTm="0">
        <p159:morph option="byObject"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3" grpId="0" animBg="1"/>
      <p:bldP spid="44" grpId="0"/>
      <p:bldP spid="4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0C1D8-4C83-DE46-9CEC-0A21C5E5D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Large Language Models 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9741126-B16C-CDDD-3B24-FE487FBD5847}"/>
              </a:ext>
            </a:extLst>
          </p:cNvPr>
          <p:cNvSpPr/>
          <p:nvPr/>
        </p:nvSpPr>
        <p:spPr>
          <a:xfrm>
            <a:off x="5041983" y="2827284"/>
            <a:ext cx="2017986" cy="111409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800" dirty="0"/>
              <a:t>LM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19DE7E3-4F63-CD35-F769-3BB331D2CCE4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4571998" y="3384333"/>
            <a:ext cx="469985" cy="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EE85AB9-8BBD-5E88-C177-0D0033FB22CB}"/>
              </a:ext>
            </a:extLst>
          </p:cNvPr>
          <p:cNvCxnSpPr>
            <a:cxnSpLocks/>
          </p:cNvCxnSpPr>
          <p:nvPr/>
        </p:nvCxnSpPr>
        <p:spPr>
          <a:xfrm>
            <a:off x="7060466" y="3384332"/>
            <a:ext cx="459449" cy="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7" name="Right Brace 16">
            <a:extLst>
              <a:ext uri="{FF2B5EF4-FFF2-40B4-BE49-F238E27FC236}">
                <a16:creationId xmlns:a16="http://schemas.microsoft.com/office/drawing/2014/main" id="{F7FB0C75-4D35-9880-A30A-59FB3E96B6DF}"/>
              </a:ext>
            </a:extLst>
          </p:cNvPr>
          <p:cNvSpPr/>
          <p:nvPr/>
        </p:nvSpPr>
        <p:spPr>
          <a:xfrm rot="16200000" flipH="1">
            <a:off x="2156928" y="2610804"/>
            <a:ext cx="265003" cy="2915904"/>
          </a:xfrm>
          <a:prstGeom prst="rightBrace">
            <a:avLst>
              <a:gd name="adj1" fmla="val 160511"/>
              <a:gd name="adj2" fmla="val 50000"/>
            </a:avLst>
          </a:prstGeom>
          <a:ln w="28575">
            <a:solidFill>
              <a:srgbClr val="AFB7C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4EEF114-A8CF-BB5A-7754-8FB927E339AE}"/>
              </a:ext>
            </a:extLst>
          </p:cNvPr>
          <p:cNvSpPr/>
          <p:nvPr/>
        </p:nvSpPr>
        <p:spPr>
          <a:xfrm>
            <a:off x="1365645" y="4297283"/>
            <a:ext cx="18950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272E3A"/>
                </a:solidFill>
              </a:rPr>
              <a:t>Language prompt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8B04BDC-38D5-E505-C694-C444EEC401E4}"/>
              </a:ext>
            </a:extLst>
          </p:cNvPr>
          <p:cNvSpPr/>
          <p:nvPr/>
        </p:nvSpPr>
        <p:spPr>
          <a:xfrm>
            <a:off x="709685" y="3197052"/>
            <a:ext cx="41079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Obama's birth certificate</a:t>
            </a:r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0D34385-CB4A-8CA5-44FF-71983EB8E509}"/>
              </a:ext>
            </a:extLst>
          </p:cNvPr>
          <p:cNvSpPr/>
          <p:nvPr/>
        </p:nvSpPr>
        <p:spPr>
          <a:xfrm>
            <a:off x="7652783" y="3075228"/>
            <a:ext cx="44721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is a forgery.” The president's birth certificate is a forgery.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90B7E9-C2A6-B435-0ACE-8C1DA93D9E44}"/>
              </a:ext>
            </a:extLst>
          </p:cNvPr>
          <p:cNvSpPr txBox="1"/>
          <p:nvPr/>
        </p:nvSpPr>
        <p:spPr>
          <a:xfrm>
            <a:off x="4911540" y="6488668"/>
            <a:ext cx="2335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[BLOOM: </a:t>
            </a:r>
            <a:r>
              <a:rPr lang="en-US" dirty="0" err="1"/>
              <a:t>Scao</a:t>
            </a:r>
            <a:r>
              <a:rPr lang="en-US" dirty="0"/>
              <a:t>+  2022]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250A540-A085-4004-72DF-832F2B40EF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733BA17-DC8E-E6F7-A4D7-48522C9A6D22}"/>
              </a:ext>
            </a:extLst>
          </p:cNvPr>
          <p:cNvSpPr txBox="1">
            <a:spLocks/>
          </p:cNvSpPr>
          <p:nvPr/>
        </p:nvSpPr>
        <p:spPr bwMode="auto">
          <a:xfrm>
            <a:off x="838200" y="1825625"/>
            <a:ext cx="1080334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>
              <a:solidFill>
                <a:srgbClr val="00B050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br>
              <a:rPr lang="en-US" dirty="0">
                <a:solidFill>
                  <a:srgbClr val="00B050"/>
                </a:solidFill>
              </a:rPr>
            </a:br>
            <a:endParaRPr lang="en-US" dirty="0">
              <a:solidFill>
                <a:srgbClr val="00B050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solidFill>
                <a:srgbClr val="00B050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solidFill>
                <a:srgbClr val="00B050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solidFill>
                <a:srgbClr val="00B050"/>
              </a:solidFill>
            </a:endParaRPr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>
              <a:solidFill>
                <a:srgbClr val="00B050"/>
              </a:solidFill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solidFill>
                  <a:srgbClr val="00B050"/>
                </a:solidFill>
              </a:rPr>
              <a:t>Broad capabilities</a:t>
            </a:r>
            <a:r>
              <a:rPr lang="en-US" dirty="0"/>
              <a:t> but </a:t>
            </a:r>
            <a:r>
              <a:rPr lang="en-US" dirty="0">
                <a:solidFill>
                  <a:srgbClr val="C00000"/>
                </a:solidFill>
              </a:rPr>
              <a:t>limited control</a:t>
            </a:r>
            <a:r>
              <a:rPr lang="en-US" dirty="0"/>
              <a:t>.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F6A343-C825-8612-0CAD-7940F19BC68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70430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00" advTm="0">
        <p159:morph option="byObject"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C3DC00-64E1-5F42-9DDF-8E88F9579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pic>
        <p:nvPicPr>
          <p:cNvPr id="9" name="Content Placeholder 8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5F8C32AC-2043-0345-BC6A-31FF1B371B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96735" y="1825625"/>
            <a:ext cx="9062049" cy="435133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A84BB7-D15D-AD40-AECA-6BE5B8FD333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50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D903574-EB9E-5147-8F24-2B641328C01E}"/>
              </a:ext>
            </a:extLst>
          </p:cNvPr>
          <p:cNvSpPr/>
          <p:nvPr/>
        </p:nvSpPr>
        <p:spPr>
          <a:xfrm>
            <a:off x="3309178" y="797073"/>
            <a:ext cx="698139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17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https://</a:t>
            </a:r>
            <a:r>
              <a:rPr lang="en-US" sz="2400" dirty="0" err="1">
                <a:solidFill>
                  <a:srgbClr val="17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modularqa-demo.apps.allenai.org</a:t>
            </a:r>
            <a:r>
              <a:rPr lang="en-US" sz="2400" dirty="0">
                <a:solidFill>
                  <a:srgbClr val="17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4589927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00" advTm="0">
        <p159:morph option="byObject"/>
      </p:transition>
    </mc:Choice>
    <mc:Fallback xmlns="">
      <p:transition spd="med" advTm="0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E05F589-06C6-584C-8A5F-5B066748D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of Empirical Observations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AF7583D-E643-B445-AE2B-00BA8829F9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/>
              <a:t>On several complex QA datasets, the resulting model: </a:t>
            </a:r>
          </a:p>
          <a:p>
            <a:pPr lvl="1"/>
            <a:r>
              <a:rPr lang="en-US" sz="2800" dirty="0"/>
              <a:t>is competitive</a:t>
            </a:r>
            <a:r>
              <a:rPr lang="en-US" sz="2800" b="1" dirty="0"/>
              <a:t> </a:t>
            </a:r>
            <a:r>
              <a:rPr lang="en-US" sz="2800" dirty="0"/>
              <a:t>with dataset-specific.</a:t>
            </a:r>
          </a:p>
          <a:p>
            <a:pPr lvl="1"/>
            <a:r>
              <a:rPr lang="en-US" sz="2800" dirty="0"/>
              <a:t>while providing a level of transparency into the reasoning process. </a:t>
            </a:r>
          </a:p>
          <a:p>
            <a:pPr lvl="1"/>
            <a:endParaRPr lang="en-US" sz="2800" dirty="0"/>
          </a:p>
          <a:p>
            <a:r>
              <a:rPr lang="en-US" sz="3200" b="1" dirty="0"/>
              <a:t>Note:</a:t>
            </a:r>
            <a:r>
              <a:rPr lang="en-US" sz="3200" dirty="0"/>
              <a:t> a single model on multiple datasets. </a:t>
            </a:r>
          </a:p>
          <a:p>
            <a:pPr lvl="1"/>
            <a:endParaRPr lang="en-US" sz="2800" dirty="0"/>
          </a:p>
          <a:p>
            <a:r>
              <a:rPr lang="en-US" sz="3200" dirty="0"/>
              <a:t>Caveats: </a:t>
            </a:r>
          </a:p>
          <a:p>
            <a:pPr lvl="1"/>
            <a:r>
              <a:rPr lang="en-US" sz="2800" dirty="0"/>
              <a:t>Will discuss.  </a:t>
            </a:r>
          </a:p>
          <a:p>
            <a:pPr lvl="1"/>
            <a:endParaRPr lang="en-US" sz="2800" dirty="0"/>
          </a:p>
          <a:p>
            <a:endParaRPr lang="en-US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824098-AB0F-FF4C-AC11-663953FDA2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51</a:t>
            </a:fld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10C8D7D-73D5-824E-A1F1-038DFC7B6629}"/>
              </a:ext>
            </a:extLst>
          </p:cNvPr>
          <p:cNvSpPr txBox="1"/>
          <p:nvPr/>
        </p:nvSpPr>
        <p:spPr>
          <a:xfrm>
            <a:off x="838200" y="6492875"/>
            <a:ext cx="104270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“Learning to Decompose Tasks in the Language of Existing Models.” </a:t>
            </a:r>
            <a:r>
              <a:rPr lang="en-US" sz="1600" dirty="0" err="1"/>
              <a:t>Khot</a:t>
            </a:r>
            <a:r>
              <a:rPr lang="en-US" sz="1600" dirty="0"/>
              <a:t>, Khashabi, Richardson, Sabharwal. NAACL 2021</a:t>
            </a:r>
          </a:p>
        </p:txBody>
      </p:sp>
    </p:spTree>
    <p:extLst>
      <p:ext uri="{BB962C8B-B14F-4D97-AF65-F5344CB8AC3E}">
        <p14:creationId xmlns:p14="http://schemas.microsoft.com/office/powerpoint/2010/main" val="5142407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00" advTm="0">
        <p159:morph option="byObject"/>
      </p:transition>
    </mc:Choice>
    <mc:Fallback xmlns="">
      <p:transition spd="med" advTm="0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A57D1A-12F0-2D41-8A45-F3AE1BBCF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1BF3DA-2792-044D-A790-D6A58F0040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0906"/>
            <a:ext cx="10515600" cy="4351338"/>
          </a:xfrm>
        </p:spPr>
        <p:txBody>
          <a:bodyPr/>
          <a:lstStyle/>
          <a:p>
            <a:r>
              <a:rPr lang="en-US" b="1" dirty="0">
                <a:solidFill>
                  <a:srgbClr val="FF6700"/>
                </a:solidFill>
              </a:rPr>
              <a:t>Motivating Question: </a:t>
            </a:r>
            <a:r>
              <a:rPr lang="en-US" dirty="0"/>
              <a:t>Can we solve </a:t>
            </a:r>
            <a:r>
              <a:rPr lang="en-US" b="1" dirty="0">
                <a:solidFill>
                  <a:srgbClr val="0058F9"/>
                </a:solidFill>
              </a:rPr>
              <a:t>complex</a:t>
            </a:r>
            <a:r>
              <a:rPr lang="en-US" dirty="0">
                <a:solidFill>
                  <a:srgbClr val="0058F9"/>
                </a:solidFill>
              </a:rPr>
              <a:t> </a:t>
            </a:r>
            <a:br>
              <a:rPr lang="en-US" dirty="0"/>
            </a:br>
            <a:r>
              <a:rPr lang="en-US" dirty="0"/>
              <a:t>tasks as </a:t>
            </a:r>
            <a:r>
              <a:rPr lang="en-US" b="1" dirty="0"/>
              <a:t>communication </a:t>
            </a:r>
            <a:r>
              <a:rPr lang="en-US" dirty="0"/>
              <a:t>with </a:t>
            </a:r>
            <a:r>
              <a:rPr lang="en-US" b="1" dirty="0">
                <a:solidFill>
                  <a:srgbClr val="0058F9"/>
                </a:solidFill>
              </a:rPr>
              <a:t>simpler</a:t>
            </a:r>
            <a:r>
              <a:rPr lang="en-US" b="1" dirty="0"/>
              <a:t> </a:t>
            </a:r>
            <a:r>
              <a:rPr lang="en-US" dirty="0"/>
              <a:t>models?</a:t>
            </a:r>
          </a:p>
          <a:p>
            <a:pPr marL="0" indent="0">
              <a:spcBef>
                <a:spcPts val="0"/>
              </a:spcBef>
              <a:buNone/>
            </a:pPr>
            <a:br>
              <a:rPr lang="en-US" dirty="0">
                <a:solidFill>
                  <a:srgbClr val="FF6700"/>
                </a:solidFill>
              </a:rPr>
            </a:br>
            <a:endParaRPr lang="en-US" dirty="0"/>
          </a:p>
          <a:p>
            <a:pPr>
              <a:spcBef>
                <a:spcPts val="0"/>
              </a:spcBef>
            </a:pPr>
            <a:r>
              <a:rPr lang="en-US" b="1" dirty="0"/>
              <a:t>Approach:</a:t>
            </a:r>
            <a:r>
              <a:rPr lang="en-US" dirty="0"/>
              <a:t> discrete optimization on queries answerable by existing simple models.  </a:t>
            </a:r>
          </a:p>
          <a:p>
            <a:pPr marL="0" indent="0">
              <a:spcBef>
                <a:spcPts val="0"/>
              </a:spcBef>
              <a:buNone/>
            </a:pPr>
            <a:br>
              <a:rPr lang="en-US" dirty="0"/>
            </a:br>
            <a:endParaRPr lang="en-US" dirty="0"/>
          </a:p>
          <a:p>
            <a:r>
              <a:rPr lang="en-US" b="1" dirty="0">
                <a:solidFill>
                  <a:schemeClr val="tx2"/>
                </a:solidFill>
              </a:rPr>
              <a:t>Limitations? 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3162DE-468E-FC41-8F09-772071BE81D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661775" y="6361113"/>
            <a:ext cx="530225" cy="365125"/>
          </a:xfrm>
        </p:spPr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52</a:t>
            </a:fld>
            <a:endParaRPr lang="en-US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551E6543-63EE-D94D-1275-37C7F9311006}"/>
              </a:ext>
            </a:extLst>
          </p:cNvPr>
          <p:cNvGrpSpPr/>
          <p:nvPr/>
        </p:nvGrpSpPr>
        <p:grpSpPr>
          <a:xfrm>
            <a:off x="8539974" y="746352"/>
            <a:ext cx="2979561" cy="1749108"/>
            <a:chOff x="6938644" y="3230938"/>
            <a:chExt cx="4546785" cy="2524473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C017B97-EEAC-0CB6-5B83-2C6F239380EE}"/>
                </a:ext>
              </a:extLst>
            </p:cNvPr>
            <p:cNvSpPr txBox="1"/>
            <p:nvPr/>
          </p:nvSpPr>
          <p:spPr>
            <a:xfrm>
              <a:off x="9018801" y="5419176"/>
              <a:ext cx="918007" cy="33623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dirty="0"/>
                <a:t>tasks</a:t>
              </a:r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20" name="Ink 12">
                  <a:extLst>
                    <a:ext uri="{FF2B5EF4-FFF2-40B4-BE49-F238E27FC236}">
                      <a16:creationId xmlns:a16="http://schemas.microsoft.com/office/drawing/2014/main" id="{1718274F-1FD8-6413-84E6-7092F7FC7654}"/>
                    </a:ext>
                  </a:extLst>
                </p14:cNvPr>
                <p14:cNvContentPartPr/>
                <p14:nvPr/>
              </p14:nvContentPartPr>
              <p14:xfrm>
                <a:off x="7272638" y="3247304"/>
                <a:ext cx="188640" cy="2165760"/>
              </p14:xfrm>
            </p:contentPart>
          </mc:Choice>
          <mc:Fallback xmlns="">
            <p:pic>
              <p:nvPicPr>
                <p:cNvPr id="20" name="Ink 12">
                  <a:extLst>
                    <a:ext uri="{FF2B5EF4-FFF2-40B4-BE49-F238E27FC236}">
                      <a16:creationId xmlns:a16="http://schemas.microsoft.com/office/drawing/2014/main" id="{1718274F-1FD8-6413-84E6-7092F7FC7654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249058" y="3224966"/>
                  <a:ext cx="235252" cy="220991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21" name="Ink 15">
                  <a:extLst>
                    <a:ext uri="{FF2B5EF4-FFF2-40B4-BE49-F238E27FC236}">
                      <a16:creationId xmlns:a16="http://schemas.microsoft.com/office/drawing/2014/main" id="{685CD005-098C-CCB8-C869-99D496735A07}"/>
                    </a:ext>
                  </a:extLst>
                </p14:cNvPr>
                <p14:cNvContentPartPr/>
                <p14:nvPr/>
              </p14:nvContentPartPr>
              <p14:xfrm>
                <a:off x="7389439" y="5251379"/>
                <a:ext cx="4095990" cy="195034"/>
              </p14:xfrm>
            </p:contentPart>
          </mc:Choice>
          <mc:Fallback xmlns="">
            <p:pic>
              <p:nvPicPr>
                <p:cNvPr id="21" name="Ink 15">
                  <a:extLst>
                    <a:ext uri="{FF2B5EF4-FFF2-40B4-BE49-F238E27FC236}">
                      <a16:creationId xmlns:a16="http://schemas.microsoft.com/office/drawing/2014/main" id="{685CD005-098C-CCB8-C869-99D496735A07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358126" y="5229075"/>
                  <a:ext cx="4150376" cy="24171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22" name="Ink 10">
                  <a:extLst>
                    <a:ext uri="{FF2B5EF4-FFF2-40B4-BE49-F238E27FC236}">
                      <a16:creationId xmlns:a16="http://schemas.microsoft.com/office/drawing/2014/main" id="{F166A1CE-4E47-A336-455F-16D8CE17500F}"/>
                    </a:ext>
                  </a:extLst>
                </p14:cNvPr>
                <p14:cNvContentPartPr/>
                <p14:nvPr/>
              </p14:nvContentPartPr>
              <p14:xfrm>
                <a:off x="7552142" y="3230938"/>
                <a:ext cx="75671" cy="595740"/>
              </p14:xfrm>
            </p:contentPart>
          </mc:Choice>
          <mc:Fallback xmlns="">
            <p:pic>
              <p:nvPicPr>
                <p:cNvPr id="22" name="Ink 10">
                  <a:extLst>
                    <a:ext uri="{FF2B5EF4-FFF2-40B4-BE49-F238E27FC236}">
                      <a16:creationId xmlns:a16="http://schemas.microsoft.com/office/drawing/2014/main" id="{F166A1CE-4E47-A336-455F-16D8CE17500F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504985" y="3186309"/>
                  <a:ext cx="168889" cy="68395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23" name="Ink 21">
                  <a:extLst>
                    <a:ext uri="{FF2B5EF4-FFF2-40B4-BE49-F238E27FC236}">
                      <a16:creationId xmlns:a16="http://schemas.microsoft.com/office/drawing/2014/main" id="{665CF080-5577-5D03-B4AC-7B4D0175ECA7}"/>
                    </a:ext>
                  </a:extLst>
                </p14:cNvPr>
                <p14:cNvContentPartPr/>
                <p14:nvPr/>
              </p14:nvContentPartPr>
              <p14:xfrm>
                <a:off x="7600544" y="3691381"/>
                <a:ext cx="3554479" cy="1545813"/>
              </p14:xfrm>
            </p:contentPart>
          </mc:Choice>
          <mc:Fallback xmlns="">
            <p:pic>
              <p:nvPicPr>
                <p:cNvPr id="23" name="Ink 21">
                  <a:extLst>
                    <a:ext uri="{FF2B5EF4-FFF2-40B4-BE49-F238E27FC236}">
                      <a16:creationId xmlns:a16="http://schemas.microsoft.com/office/drawing/2014/main" id="{665CF080-5577-5D03-B4AC-7B4D0175ECA7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553305" y="3646710"/>
                  <a:ext cx="3647859" cy="162164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E7DF55EA-B6CF-02F2-F2E7-7879E77BD6A9}"/>
                    </a:ext>
                  </a:extLst>
                </p14:cNvPr>
                <p14:cNvContentPartPr/>
                <p14:nvPr/>
              </p14:nvContentPartPr>
              <p14:xfrm>
                <a:off x="8262977" y="4969639"/>
                <a:ext cx="75216" cy="22913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E7DF55EA-B6CF-02F2-F2E7-7879E77BD6A9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216103" y="4925850"/>
                  <a:ext cx="167873" cy="10947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1575B04C-1669-3823-CD9E-A96C3CFBD4BF}"/>
                    </a:ext>
                  </a:extLst>
                </p14:cNvPr>
                <p14:cNvContentPartPr/>
                <p14:nvPr/>
              </p14:nvContentPartPr>
              <p14:xfrm>
                <a:off x="7881215" y="4621579"/>
                <a:ext cx="532195" cy="398251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1575B04C-1669-3823-CD9E-A96C3CFBD4BF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7833982" y="4576925"/>
                  <a:ext cx="625563" cy="48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040C1C66-64D7-E4C2-B663-FDC8407CC37D}"/>
                    </a:ext>
                  </a:extLst>
                </p14:cNvPr>
                <p14:cNvContentPartPr/>
                <p14:nvPr/>
              </p14:nvContentPartPr>
              <p14:xfrm>
                <a:off x="7833919" y="4545711"/>
                <a:ext cx="227" cy="98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040C1C66-64D7-E4C2-B663-FDC8407CC37D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7828244" y="4532790"/>
                  <a:ext cx="11350" cy="3514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27" name="Ink 59">
                  <a:extLst>
                    <a:ext uri="{FF2B5EF4-FFF2-40B4-BE49-F238E27FC236}">
                      <a16:creationId xmlns:a16="http://schemas.microsoft.com/office/drawing/2014/main" id="{4FE1DE34-2E14-BAFD-3C84-7D22A87D7058}"/>
                    </a:ext>
                  </a:extLst>
                </p14:cNvPr>
                <p14:cNvContentPartPr/>
                <p14:nvPr/>
              </p14:nvContentPartPr>
              <p14:xfrm>
                <a:off x="7830056" y="4507523"/>
                <a:ext cx="24087" cy="900702"/>
              </p14:xfrm>
            </p:contentPart>
          </mc:Choice>
          <mc:Fallback xmlns="">
            <p:pic>
              <p:nvPicPr>
                <p:cNvPr id="27" name="Ink 59">
                  <a:extLst>
                    <a:ext uri="{FF2B5EF4-FFF2-40B4-BE49-F238E27FC236}">
                      <a16:creationId xmlns:a16="http://schemas.microsoft.com/office/drawing/2014/main" id="{4FE1DE34-2E14-BAFD-3C84-7D22A87D7058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806516" y="4485187"/>
                  <a:ext cx="70619" cy="94485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8" name="Ink 74">
                  <a:extLst>
                    <a:ext uri="{FF2B5EF4-FFF2-40B4-BE49-F238E27FC236}">
                      <a16:creationId xmlns:a16="http://schemas.microsoft.com/office/drawing/2014/main" id="{D2424D84-5BCD-EE54-6081-11B162B3F350}"/>
                    </a:ext>
                  </a:extLst>
                </p14:cNvPr>
                <p14:cNvContentPartPr/>
                <p14:nvPr/>
              </p14:nvContentPartPr>
              <p14:xfrm>
                <a:off x="7289862" y="3230952"/>
                <a:ext cx="124200" cy="2193120"/>
              </p14:xfrm>
            </p:contentPart>
          </mc:Choice>
          <mc:Fallback xmlns="">
            <p:pic>
              <p:nvPicPr>
                <p:cNvPr id="28" name="Ink 74">
                  <a:extLst>
                    <a:ext uri="{FF2B5EF4-FFF2-40B4-BE49-F238E27FC236}">
                      <a16:creationId xmlns:a16="http://schemas.microsoft.com/office/drawing/2014/main" id="{D2424D84-5BCD-EE54-6081-11B162B3F350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7242600" y="3186269"/>
                  <a:ext cx="217625" cy="228144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9" name="Ink 77">
                  <a:extLst>
                    <a:ext uri="{FF2B5EF4-FFF2-40B4-BE49-F238E27FC236}">
                      <a16:creationId xmlns:a16="http://schemas.microsoft.com/office/drawing/2014/main" id="{EB5E51D4-A3AD-E1FA-6827-4C71908CCFE0}"/>
                    </a:ext>
                  </a:extLst>
                </p14:cNvPr>
                <p14:cNvContentPartPr/>
                <p14:nvPr/>
              </p14:nvContentPartPr>
              <p14:xfrm>
                <a:off x="11286413" y="5274851"/>
                <a:ext cx="152250" cy="167484"/>
              </p14:xfrm>
            </p:contentPart>
          </mc:Choice>
          <mc:Fallback xmlns="">
            <p:pic>
              <p:nvPicPr>
                <p:cNvPr id="29" name="Ink 77">
                  <a:extLst>
                    <a:ext uri="{FF2B5EF4-FFF2-40B4-BE49-F238E27FC236}">
                      <a16:creationId xmlns:a16="http://schemas.microsoft.com/office/drawing/2014/main" id="{EB5E51D4-A3AD-E1FA-6827-4C71908CCFE0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1239314" y="5230258"/>
                  <a:ext cx="245353" cy="255633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A8A5C6C-9730-F2AC-4D79-9CC4C8ABBDB4}"/>
                </a:ext>
              </a:extLst>
            </p:cNvPr>
            <p:cNvSpPr txBox="1"/>
            <p:nvPr/>
          </p:nvSpPr>
          <p:spPr>
            <a:xfrm rot="5400000">
              <a:off x="6368631" y="4430179"/>
              <a:ext cx="1562723" cy="4226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dirty="0"/>
                <a:t>popularity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21713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29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4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9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2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E7F0D-F11D-BF70-7516-0727F2918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08BE11-CD60-ECA5-778E-124EA1AA63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 space of simple queries is massive -&gt; difficult optimization.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D5AB67-BECA-6699-C268-894FF69E61E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01453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00" advTm="0">
        <p159:morph option="byObject"/>
      </p:transition>
    </mc:Choice>
    <mc:Fallback xmlns="">
      <p:transition spd="med" advTm="0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E7F0D-F11D-BF70-7516-0727F2918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08BE11-CD60-ECA5-778E-124EA1AA63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 space of simple queries is massive -&gt; difficult optimization. </a:t>
            </a:r>
          </a:p>
          <a:p>
            <a:r>
              <a:rPr lang="en-US" dirty="0"/>
              <a:t>Not “general” with respect to composition structures. </a:t>
            </a:r>
          </a:p>
          <a:p>
            <a:pPr lvl="1"/>
            <a:r>
              <a:rPr lang="en-US" dirty="0"/>
              <a:t>We probably should learn these from data, as opposed to hand-coding them.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D5AB67-BECA-6699-C268-894FF69E61E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54</a:t>
            </a:fld>
            <a:endParaRPr lang="en-US" dirty="0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FB6E3F6C-6030-FF11-FDA4-031B2512C78E}"/>
              </a:ext>
            </a:extLst>
          </p:cNvPr>
          <p:cNvSpPr/>
          <p:nvPr/>
        </p:nvSpPr>
        <p:spPr>
          <a:xfrm>
            <a:off x="2932867" y="3332826"/>
            <a:ext cx="1974928" cy="340519"/>
          </a:xfrm>
          <a:prstGeom prst="roundRect">
            <a:avLst/>
          </a:prstGeom>
          <a:solidFill>
            <a:srgbClr val="A62657">
              <a:alpha val="38431"/>
            </a:srgb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tIns="0" rIns="0" bIns="0">
            <a:spAutoFit/>
          </a:bodyPr>
          <a:lstStyle/>
          <a:p>
            <a:pPr algn="ctr"/>
            <a:r>
              <a:rPr lang="en-US" sz="2000" i="1" dirty="0"/>
              <a:t>complex tasks</a:t>
            </a:r>
          </a:p>
        </p:txBody>
      </p:sp>
      <p:sp>
        <p:nvSpPr>
          <p:cNvPr id="16" name="Google Shape;149;p22">
            <a:extLst>
              <a:ext uri="{FF2B5EF4-FFF2-40B4-BE49-F238E27FC236}">
                <a16:creationId xmlns:a16="http://schemas.microsoft.com/office/drawing/2014/main" id="{D779A5A7-7E25-C806-DF4F-BC1B07D14029}"/>
              </a:ext>
            </a:extLst>
          </p:cNvPr>
          <p:cNvSpPr txBox="1"/>
          <p:nvPr/>
        </p:nvSpPr>
        <p:spPr>
          <a:xfrm>
            <a:off x="2900756" y="6348581"/>
            <a:ext cx="2039151" cy="306467"/>
          </a:xfrm>
          <a:prstGeom prst="roundRect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" i="1" dirty="0">
                <a:latin typeface="Calibri" panose="020F0502020204030204" pitchFamily="34" charset="0"/>
                <a:ea typeface="Lato"/>
                <a:cs typeface="Calibri" panose="020F0502020204030204" pitchFamily="34" charset="0"/>
                <a:sym typeface="Lato"/>
              </a:rPr>
              <a:t>answer</a:t>
            </a:r>
            <a:endParaRPr i="1" dirty="0">
              <a:latin typeface="Calibri" panose="020F0502020204030204" pitchFamily="34" charset="0"/>
              <a:ea typeface="Lato"/>
              <a:cs typeface="Calibri" panose="020F0502020204030204" pitchFamily="34" charset="0"/>
              <a:sym typeface="Lato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BECF900-EF41-E8BB-5547-3AFC6CAB90D3}"/>
              </a:ext>
            </a:extLst>
          </p:cNvPr>
          <p:cNvCxnSpPr>
            <a:cxnSpLocks/>
            <a:stCxn id="13" idx="2"/>
            <a:endCxn id="20" idx="0"/>
          </p:cNvCxnSpPr>
          <p:nvPr/>
        </p:nvCxnSpPr>
        <p:spPr>
          <a:xfrm flipH="1">
            <a:off x="3221097" y="3673345"/>
            <a:ext cx="699234" cy="472818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E22FAC6-501D-DE3F-32B9-DC5BE9C8073C}"/>
              </a:ext>
            </a:extLst>
          </p:cNvPr>
          <p:cNvCxnSpPr>
            <a:cxnSpLocks/>
            <a:stCxn id="28" idx="2"/>
            <a:endCxn id="16" idx="0"/>
          </p:cNvCxnSpPr>
          <p:nvPr/>
        </p:nvCxnSpPr>
        <p:spPr>
          <a:xfrm flipH="1">
            <a:off x="3920332" y="5977986"/>
            <a:ext cx="9486" cy="370595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DDA14108-3C0D-57CC-DE1F-9C8DC97C961B}"/>
              </a:ext>
            </a:extLst>
          </p:cNvPr>
          <p:cNvSpPr/>
          <p:nvPr/>
        </p:nvSpPr>
        <p:spPr>
          <a:xfrm>
            <a:off x="2671135" y="4146163"/>
            <a:ext cx="1099924" cy="274320"/>
          </a:xfrm>
          <a:prstGeom prst="roundRect">
            <a:avLst/>
          </a:prstGeom>
          <a:solidFill>
            <a:srgbClr val="E1E0FF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tIns="0" rIns="0" bIns="0" anchor="ctr">
            <a:spAutoFit/>
          </a:bodyPr>
          <a:lstStyle/>
          <a:p>
            <a:pPr algn="ctr"/>
            <a:r>
              <a:rPr lang="en-US" i="1" dirty="0"/>
              <a:t>simple Q1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AC92267E-CBD5-732E-2181-0BD5A949032A}"/>
              </a:ext>
            </a:extLst>
          </p:cNvPr>
          <p:cNvSpPr/>
          <p:nvPr/>
        </p:nvSpPr>
        <p:spPr>
          <a:xfrm>
            <a:off x="2671135" y="4624858"/>
            <a:ext cx="1099924" cy="274320"/>
          </a:xfrm>
          <a:prstGeom prst="roundRect">
            <a:avLst/>
          </a:prstGeom>
          <a:solidFill>
            <a:srgbClr val="FDFFBD"/>
          </a:solidFill>
          <a:ln w="63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i="1" dirty="0">
                <a:solidFill>
                  <a:schemeClr val="tx1"/>
                </a:solidFill>
              </a:rPr>
              <a:t>Q1 answer</a:t>
            </a:r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01502EC-D6F5-9A0F-CE18-AD4B4BCD826F}"/>
              </a:ext>
            </a:extLst>
          </p:cNvPr>
          <p:cNvCxnSpPr>
            <a:cxnSpLocks/>
            <a:stCxn id="20" idx="2"/>
            <a:endCxn id="21" idx="0"/>
          </p:cNvCxnSpPr>
          <p:nvPr/>
        </p:nvCxnSpPr>
        <p:spPr>
          <a:xfrm>
            <a:off x="3221097" y="4420483"/>
            <a:ext cx="0" cy="204375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5992A60-20A8-A669-9ABF-74AD22F6099B}"/>
              </a:ext>
            </a:extLst>
          </p:cNvPr>
          <p:cNvCxnSpPr>
            <a:cxnSpLocks/>
            <a:stCxn id="21" idx="2"/>
            <a:endCxn id="27" idx="0"/>
          </p:cNvCxnSpPr>
          <p:nvPr/>
        </p:nvCxnSpPr>
        <p:spPr>
          <a:xfrm>
            <a:off x="3221097" y="4899178"/>
            <a:ext cx="708721" cy="396716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D0C69530-709B-2081-1B8A-309D7EE84205}"/>
              </a:ext>
            </a:extLst>
          </p:cNvPr>
          <p:cNvSpPr/>
          <p:nvPr/>
        </p:nvSpPr>
        <p:spPr>
          <a:xfrm>
            <a:off x="4056818" y="4146163"/>
            <a:ext cx="1099924" cy="274320"/>
          </a:xfrm>
          <a:prstGeom prst="roundRect">
            <a:avLst/>
          </a:prstGeom>
          <a:solidFill>
            <a:srgbClr val="E1E0FF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tIns="0" rIns="0" bIns="0" anchor="ctr">
            <a:spAutoFit/>
          </a:bodyPr>
          <a:lstStyle/>
          <a:p>
            <a:pPr algn="ctr"/>
            <a:r>
              <a:rPr lang="en-US" i="1" dirty="0"/>
              <a:t>simple Q2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40942E87-1EB8-C14B-B24A-91B99FDF3B4C}"/>
              </a:ext>
            </a:extLst>
          </p:cNvPr>
          <p:cNvSpPr/>
          <p:nvPr/>
        </p:nvSpPr>
        <p:spPr>
          <a:xfrm>
            <a:off x="4056818" y="4624858"/>
            <a:ext cx="1099924" cy="274320"/>
          </a:xfrm>
          <a:prstGeom prst="roundRect">
            <a:avLst/>
          </a:prstGeom>
          <a:solidFill>
            <a:srgbClr val="FDFFBD"/>
          </a:solidFill>
          <a:ln w="63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i="1" dirty="0">
                <a:solidFill>
                  <a:schemeClr val="tx1"/>
                </a:solidFill>
              </a:rPr>
              <a:t>Q2 answer</a:t>
            </a:r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B0A4DD3-16A7-CE8D-5464-A41F8397E3FD}"/>
              </a:ext>
            </a:extLst>
          </p:cNvPr>
          <p:cNvCxnSpPr>
            <a:cxnSpLocks/>
            <a:stCxn id="24" idx="2"/>
            <a:endCxn id="25" idx="0"/>
          </p:cNvCxnSpPr>
          <p:nvPr/>
        </p:nvCxnSpPr>
        <p:spPr>
          <a:xfrm>
            <a:off x="4606780" y="4420483"/>
            <a:ext cx="0" cy="204375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ECDE5F23-069D-D268-5789-B8DE9F22657E}"/>
              </a:ext>
            </a:extLst>
          </p:cNvPr>
          <p:cNvSpPr/>
          <p:nvPr/>
        </p:nvSpPr>
        <p:spPr>
          <a:xfrm>
            <a:off x="3379856" y="5295894"/>
            <a:ext cx="1099924" cy="274320"/>
          </a:xfrm>
          <a:prstGeom prst="roundRect">
            <a:avLst/>
          </a:prstGeom>
          <a:solidFill>
            <a:srgbClr val="E1E0FF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tIns="0" rIns="0" bIns="0" anchor="ctr">
            <a:spAutoFit/>
          </a:bodyPr>
          <a:lstStyle/>
          <a:p>
            <a:pPr algn="ctr"/>
            <a:r>
              <a:rPr lang="en-US" i="1" dirty="0"/>
              <a:t>simple Q3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C65ACB2E-CE06-3444-8250-B5541619160A}"/>
              </a:ext>
            </a:extLst>
          </p:cNvPr>
          <p:cNvSpPr/>
          <p:nvPr/>
        </p:nvSpPr>
        <p:spPr>
          <a:xfrm>
            <a:off x="3379856" y="5703666"/>
            <a:ext cx="1099924" cy="274320"/>
          </a:xfrm>
          <a:prstGeom prst="roundRect">
            <a:avLst/>
          </a:prstGeom>
          <a:solidFill>
            <a:srgbClr val="FDFFBD"/>
          </a:solidFill>
          <a:ln w="63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i="1" dirty="0">
                <a:solidFill>
                  <a:schemeClr val="tx1"/>
                </a:solidFill>
              </a:rPr>
              <a:t>Q3 answer</a:t>
            </a:r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212361A-D7F1-57A0-9D31-DB9B76E5EB60}"/>
              </a:ext>
            </a:extLst>
          </p:cNvPr>
          <p:cNvCxnSpPr>
            <a:cxnSpLocks/>
            <a:stCxn id="27" idx="2"/>
          </p:cNvCxnSpPr>
          <p:nvPr/>
        </p:nvCxnSpPr>
        <p:spPr>
          <a:xfrm>
            <a:off x="3929818" y="5570214"/>
            <a:ext cx="0" cy="189103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ECEDC9E-C298-BCE4-C953-05D6AA9A2DB1}"/>
              </a:ext>
            </a:extLst>
          </p:cNvPr>
          <p:cNvCxnSpPr>
            <a:cxnSpLocks/>
            <a:stCxn id="25" idx="2"/>
            <a:endCxn id="27" idx="0"/>
          </p:cNvCxnSpPr>
          <p:nvPr/>
        </p:nvCxnSpPr>
        <p:spPr>
          <a:xfrm flipH="1">
            <a:off x="3929818" y="4899178"/>
            <a:ext cx="676962" cy="396716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1C80920-4C4C-C566-B39A-CF83EDE12C1D}"/>
              </a:ext>
            </a:extLst>
          </p:cNvPr>
          <p:cNvCxnSpPr>
            <a:cxnSpLocks/>
            <a:stCxn id="13" idx="2"/>
            <a:endCxn id="24" idx="0"/>
          </p:cNvCxnSpPr>
          <p:nvPr/>
        </p:nvCxnSpPr>
        <p:spPr>
          <a:xfrm>
            <a:off x="3920331" y="3673345"/>
            <a:ext cx="686449" cy="472818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D966677D-7725-D486-5F28-D36D0FACDAF6}"/>
              </a:ext>
            </a:extLst>
          </p:cNvPr>
          <p:cNvSpPr/>
          <p:nvPr/>
        </p:nvSpPr>
        <p:spPr>
          <a:xfrm>
            <a:off x="6364267" y="3332826"/>
            <a:ext cx="1974928" cy="340519"/>
          </a:xfrm>
          <a:prstGeom prst="roundRect">
            <a:avLst/>
          </a:prstGeom>
          <a:solidFill>
            <a:srgbClr val="A62657">
              <a:alpha val="38431"/>
            </a:srgb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tIns="0" rIns="0" bIns="0">
            <a:spAutoFit/>
          </a:bodyPr>
          <a:lstStyle/>
          <a:p>
            <a:pPr algn="ctr"/>
            <a:r>
              <a:rPr lang="en-US" sz="2000" i="1" dirty="0"/>
              <a:t>complex tasks</a:t>
            </a:r>
          </a:p>
        </p:txBody>
      </p:sp>
      <p:sp>
        <p:nvSpPr>
          <p:cNvPr id="37" name="Google Shape;149;p22">
            <a:extLst>
              <a:ext uri="{FF2B5EF4-FFF2-40B4-BE49-F238E27FC236}">
                <a16:creationId xmlns:a16="http://schemas.microsoft.com/office/drawing/2014/main" id="{9043C66C-0778-ACF6-BB38-C5DD8FDC1233}"/>
              </a:ext>
            </a:extLst>
          </p:cNvPr>
          <p:cNvSpPr txBox="1"/>
          <p:nvPr/>
        </p:nvSpPr>
        <p:spPr>
          <a:xfrm>
            <a:off x="6332156" y="6348581"/>
            <a:ext cx="2039151" cy="306467"/>
          </a:xfrm>
          <a:prstGeom prst="roundRect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" i="1" dirty="0">
                <a:latin typeface="Calibri" panose="020F0502020204030204" pitchFamily="34" charset="0"/>
                <a:ea typeface="Lato"/>
                <a:cs typeface="Calibri" panose="020F0502020204030204" pitchFamily="34" charset="0"/>
                <a:sym typeface="Lato"/>
              </a:rPr>
              <a:t>answer</a:t>
            </a:r>
            <a:endParaRPr i="1" dirty="0">
              <a:latin typeface="Calibri" panose="020F0502020204030204" pitchFamily="34" charset="0"/>
              <a:ea typeface="Lato"/>
              <a:cs typeface="Calibri" panose="020F0502020204030204" pitchFamily="34" charset="0"/>
              <a:sym typeface="Lato"/>
            </a:endParaRP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2D87F61C-3FA9-ADF6-6B09-B6406491B4C1}"/>
              </a:ext>
            </a:extLst>
          </p:cNvPr>
          <p:cNvCxnSpPr>
            <a:cxnSpLocks/>
            <a:stCxn id="48" idx="2"/>
            <a:endCxn id="37" idx="0"/>
          </p:cNvCxnSpPr>
          <p:nvPr/>
        </p:nvCxnSpPr>
        <p:spPr>
          <a:xfrm flipH="1">
            <a:off x="7351732" y="5977986"/>
            <a:ext cx="9486" cy="370595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444E25BA-C8BD-F45E-6EC9-B3BDB7ECDEC5}"/>
              </a:ext>
            </a:extLst>
          </p:cNvPr>
          <p:cNvSpPr/>
          <p:nvPr/>
        </p:nvSpPr>
        <p:spPr>
          <a:xfrm>
            <a:off x="7488218" y="4146163"/>
            <a:ext cx="1099924" cy="274320"/>
          </a:xfrm>
          <a:prstGeom prst="roundRect">
            <a:avLst/>
          </a:prstGeom>
          <a:solidFill>
            <a:srgbClr val="E1E0FF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tIns="0" rIns="0" bIns="0" anchor="ctr">
            <a:spAutoFit/>
          </a:bodyPr>
          <a:lstStyle/>
          <a:p>
            <a:pPr algn="ctr"/>
            <a:r>
              <a:rPr lang="en-US" i="1" dirty="0"/>
              <a:t>simple Q2</a:t>
            </a: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E185F567-C71F-715A-4A1C-CBCFF5FEB421}"/>
              </a:ext>
            </a:extLst>
          </p:cNvPr>
          <p:cNvSpPr/>
          <p:nvPr/>
        </p:nvSpPr>
        <p:spPr>
          <a:xfrm>
            <a:off x="7488218" y="4624858"/>
            <a:ext cx="1099924" cy="274320"/>
          </a:xfrm>
          <a:prstGeom prst="roundRect">
            <a:avLst/>
          </a:prstGeom>
          <a:solidFill>
            <a:srgbClr val="FDFFBD"/>
          </a:solidFill>
          <a:ln w="63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i="1" dirty="0">
                <a:solidFill>
                  <a:schemeClr val="tx1"/>
                </a:solidFill>
              </a:rPr>
              <a:t>Q2 answer</a:t>
            </a:r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E8C931F-9ABA-5D7B-DA48-856B5A934AAC}"/>
              </a:ext>
            </a:extLst>
          </p:cNvPr>
          <p:cNvCxnSpPr>
            <a:cxnSpLocks/>
            <a:stCxn id="44" idx="2"/>
            <a:endCxn id="45" idx="0"/>
          </p:cNvCxnSpPr>
          <p:nvPr/>
        </p:nvCxnSpPr>
        <p:spPr>
          <a:xfrm>
            <a:off x="8038180" y="4420483"/>
            <a:ext cx="0" cy="204375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0C4B900A-413B-D561-230A-5B5DE15B0871}"/>
              </a:ext>
            </a:extLst>
          </p:cNvPr>
          <p:cNvSpPr/>
          <p:nvPr/>
        </p:nvSpPr>
        <p:spPr>
          <a:xfrm>
            <a:off x="6811256" y="5295894"/>
            <a:ext cx="1099924" cy="274320"/>
          </a:xfrm>
          <a:prstGeom prst="roundRect">
            <a:avLst/>
          </a:prstGeom>
          <a:solidFill>
            <a:srgbClr val="E1E0FF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tIns="0" rIns="0" bIns="0" anchor="ctr">
            <a:spAutoFit/>
          </a:bodyPr>
          <a:lstStyle/>
          <a:p>
            <a:pPr algn="ctr"/>
            <a:r>
              <a:rPr lang="en-US" i="1" dirty="0"/>
              <a:t>simple Q3</a:t>
            </a:r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35161D24-D124-F9CE-05BB-90B29F8AD697}"/>
              </a:ext>
            </a:extLst>
          </p:cNvPr>
          <p:cNvSpPr/>
          <p:nvPr/>
        </p:nvSpPr>
        <p:spPr>
          <a:xfrm>
            <a:off x="6811256" y="5703666"/>
            <a:ext cx="1099924" cy="274320"/>
          </a:xfrm>
          <a:prstGeom prst="roundRect">
            <a:avLst/>
          </a:prstGeom>
          <a:solidFill>
            <a:srgbClr val="FDFFBD"/>
          </a:solidFill>
          <a:ln w="63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i="1" dirty="0">
                <a:solidFill>
                  <a:schemeClr val="tx1"/>
                </a:solidFill>
              </a:rPr>
              <a:t>Q3 answer</a:t>
            </a:r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E69819DC-8710-5D09-340B-C87C69A15C79}"/>
              </a:ext>
            </a:extLst>
          </p:cNvPr>
          <p:cNvCxnSpPr>
            <a:cxnSpLocks/>
            <a:stCxn id="47" idx="2"/>
          </p:cNvCxnSpPr>
          <p:nvPr/>
        </p:nvCxnSpPr>
        <p:spPr>
          <a:xfrm>
            <a:off x="7361218" y="5570214"/>
            <a:ext cx="0" cy="189103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0C378ADC-3FD1-6941-A046-2737792A642F}"/>
              </a:ext>
            </a:extLst>
          </p:cNvPr>
          <p:cNvCxnSpPr>
            <a:cxnSpLocks/>
            <a:stCxn id="45" idx="2"/>
            <a:endCxn id="47" idx="0"/>
          </p:cNvCxnSpPr>
          <p:nvPr/>
        </p:nvCxnSpPr>
        <p:spPr>
          <a:xfrm flipH="1">
            <a:off x="7361218" y="4899178"/>
            <a:ext cx="676962" cy="396716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5BC6CDEC-8EBB-D613-6A8C-6FC48D76CEDC}"/>
              </a:ext>
            </a:extLst>
          </p:cNvPr>
          <p:cNvCxnSpPr>
            <a:cxnSpLocks/>
            <a:stCxn id="36" idx="2"/>
            <a:endCxn id="44" idx="0"/>
          </p:cNvCxnSpPr>
          <p:nvPr/>
        </p:nvCxnSpPr>
        <p:spPr>
          <a:xfrm>
            <a:off x="7351731" y="3673345"/>
            <a:ext cx="686449" cy="472818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6691709A-7385-24F1-D438-C0D951E0BC26}"/>
              </a:ext>
            </a:extLst>
          </p:cNvPr>
          <p:cNvSpPr txBox="1"/>
          <p:nvPr/>
        </p:nvSpPr>
        <p:spPr>
          <a:xfrm>
            <a:off x="9470422" y="3969683"/>
            <a:ext cx="698155" cy="1107996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6600" dirty="0">
                <a:latin typeface="Consolas" panose="020B0609020204030204" pitchFamily="49" charset="0"/>
                <a:cs typeface="Consolas" panose="020B0609020204030204" pitchFamily="49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420028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E7F0D-F11D-BF70-7516-0727F2918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08BE11-CD60-ECA5-778E-124EA1AA63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 space of simple queries is massive -&gt; difficult optimization. </a:t>
            </a:r>
          </a:p>
          <a:p>
            <a:r>
              <a:rPr lang="en-US" dirty="0"/>
              <a:t>Not “general” with respect to composition structures. </a:t>
            </a:r>
          </a:p>
          <a:p>
            <a:r>
              <a:rPr lang="en-US" dirty="0"/>
              <a:t>Would not handle </a:t>
            </a:r>
            <a:r>
              <a:rPr lang="en-US" dirty="0">
                <a:solidFill>
                  <a:srgbClr val="7030A0"/>
                </a:solidFill>
              </a:rPr>
              <a:t>implicit</a:t>
            </a:r>
            <a:r>
              <a:rPr lang="en-US" dirty="0"/>
              <a:t> compositions.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D5AB67-BECA-6699-C268-894FF69E61E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55</a:t>
            </a:fld>
            <a:endParaRPr lang="en-US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509FF12-45DB-8496-87C9-87FE054B8E46}"/>
              </a:ext>
            </a:extLst>
          </p:cNvPr>
          <p:cNvSpPr/>
          <p:nvPr/>
        </p:nvSpPr>
        <p:spPr>
          <a:xfrm>
            <a:off x="3428175" y="5242574"/>
            <a:ext cx="5228599" cy="391597"/>
          </a:xfrm>
          <a:prstGeom prst="roundRect">
            <a:avLst/>
          </a:prstGeom>
          <a:solidFill>
            <a:srgbClr val="DCE4F4"/>
          </a:solidFill>
        </p:spPr>
        <p:txBody>
          <a:bodyPr wrap="square" tIns="0" rIns="0">
            <a:spAutoFit/>
          </a:bodyPr>
          <a:lstStyle/>
          <a:p>
            <a:pPr algn="ctr"/>
            <a:r>
              <a:rPr lang="en-US" sz="2000" i="1" dirty="0"/>
              <a:t>Were laptops </a:t>
            </a:r>
            <a:r>
              <a:rPr lang="en-US" sz="2000" i="1" dirty="0">
                <a:solidFill>
                  <a:srgbClr val="0030FF"/>
                </a:solidFill>
              </a:rPr>
              <a:t>invented before </a:t>
            </a:r>
            <a:r>
              <a:rPr lang="en-US" sz="2000" i="1" dirty="0"/>
              <a:t>Aristotle </a:t>
            </a:r>
            <a:r>
              <a:rPr lang="en-US" sz="2000" i="1" dirty="0">
                <a:solidFill>
                  <a:srgbClr val="0030FF"/>
                </a:solidFill>
              </a:rPr>
              <a:t>was born</a:t>
            </a:r>
            <a:r>
              <a:rPr lang="en-US" sz="2000" i="1" dirty="0"/>
              <a:t>? 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350107BD-43C3-F4C0-CBD7-A50D62BA1963}"/>
              </a:ext>
            </a:extLst>
          </p:cNvPr>
          <p:cNvSpPr/>
          <p:nvPr/>
        </p:nvSpPr>
        <p:spPr>
          <a:xfrm>
            <a:off x="3428173" y="4069786"/>
            <a:ext cx="5228602" cy="442674"/>
          </a:xfrm>
          <a:prstGeom prst="roundRect">
            <a:avLst/>
          </a:prstGeom>
          <a:solidFill>
            <a:srgbClr val="DCE4F4"/>
          </a:solidFill>
        </p:spPr>
        <p:txBody>
          <a:bodyPr wrap="square">
            <a:spAutoFit/>
          </a:bodyPr>
          <a:lstStyle/>
          <a:p>
            <a:pPr algn="ctr"/>
            <a:r>
              <a:rPr lang="en-US" sz="2000" i="1" dirty="0"/>
              <a:t>Did Aristotle use a laptop?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5CDCC66-78AF-D990-E500-103E10F46059}"/>
              </a:ext>
            </a:extLst>
          </p:cNvPr>
          <p:cNvSpPr/>
          <p:nvPr/>
        </p:nvSpPr>
        <p:spPr>
          <a:xfrm>
            <a:off x="5524763" y="3745735"/>
            <a:ext cx="9060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>
                <a:solidFill>
                  <a:srgbClr val="7030A0"/>
                </a:solidFill>
              </a:rPr>
              <a:t>implicit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03A93D-E073-1E36-60F4-86E68042945D}"/>
              </a:ext>
            </a:extLst>
          </p:cNvPr>
          <p:cNvSpPr/>
          <p:nvPr/>
        </p:nvSpPr>
        <p:spPr>
          <a:xfrm>
            <a:off x="5524762" y="4871877"/>
            <a:ext cx="8931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>
                <a:solidFill>
                  <a:srgbClr val="C00000"/>
                </a:solidFill>
              </a:rPr>
              <a:t>explicit</a:t>
            </a:r>
            <a:endParaRPr lang="en-US" b="1" i="1" dirty="0"/>
          </a:p>
        </p:txBody>
      </p:sp>
      <p:pic>
        <p:nvPicPr>
          <p:cNvPr id="12" name="Picture 2" descr="Why Aristotle Was Right: The Power Of Balance | by Anthony Perez | Medium">
            <a:extLst>
              <a:ext uri="{FF2B5EF4-FFF2-40B4-BE49-F238E27FC236}">
                <a16:creationId xmlns:a16="http://schemas.microsoft.com/office/drawing/2014/main" id="{6028F6BC-6FAF-A4B9-C25A-5445EE9023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23" r="9447"/>
          <a:stretch/>
        </p:blipFill>
        <p:spPr bwMode="auto">
          <a:xfrm>
            <a:off x="9444094" y="4082261"/>
            <a:ext cx="1533241" cy="155191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273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E7F0D-F11D-BF70-7516-0727F2918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08BE11-CD60-ECA5-778E-124EA1AA63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 space of simple queries is massive -&gt; difficult optimization. </a:t>
            </a:r>
          </a:p>
          <a:p>
            <a:r>
              <a:rPr lang="en-US" dirty="0"/>
              <a:t>What compositions are valid (convincing)? </a:t>
            </a:r>
          </a:p>
          <a:p>
            <a:r>
              <a:rPr lang="en-US" dirty="0"/>
              <a:t>Not grounded The space of simple tasks one can solve continually changes.</a:t>
            </a:r>
          </a:p>
          <a:p>
            <a:pPr lvl="1"/>
            <a:r>
              <a:rPr lang="en-US" dirty="0"/>
              <a:t>Examples: </a:t>
            </a:r>
          </a:p>
          <a:p>
            <a:pPr lvl="2"/>
            <a:r>
              <a:rPr lang="en-US" dirty="0"/>
              <a:t>If the items in the kitchen/fridge change, the space of things you can do also changes. </a:t>
            </a:r>
          </a:p>
          <a:p>
            <a:pPr lvl="2"/>
            <a:r>
              <a:rPr lang="en-US" dirty="0"/>
              <a:t>If the board game rules changes, the space of complex tasks also change.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D5AB67-BECA-6699-C268-894FF69E61E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4484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BFFF58-5D52-9FE1-C7F6-525E82029C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4B8BA1-B108-3BC6-1C3A-FE0B4721BA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Mention other related work that have done related studies. </a:t>
            </a:r>
          </a:p>
          <a:p>
            <a:pPr lvl="1"/>
            <a:r>
              <a:rPr lang="en-US" dirty="0"/>
              <a:t>Nathaniel’s work. </a:t>
            </a:r>
          </a:p>
          <a:p>
            <a:pPr lvl="1"/>
            <a:r>
              <a:rPr lang="en-US" dirty="0" err="1"/>
              <a:t>CoT</a:t>
            </a:r>
            <a:r>
              <a:rPr lang="en-US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ECFC5C-5703-BEA9-0065-34FC9449318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90784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00" advTm="0">
        <p159:morph option="byObject"/>
      </p:transition>
    </mc:Choice>
    <mc:Fallback xmlns="">
      <p:transition spd="med" advTm="0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59551-C727-9EB5-60D0-6A735DD141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2476EE-4C16-0749-FF22-8927250679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Several ideas in the direction of maximizing </a:t>
            </a:r>
            <a:r>
              <a:rPr lang="en-US" dirty="0">
                <a:solidFill>
                  <a:srgbClr val="00B050"/>
                </a:solidFill>
              </a:rPr>
              <a:t>generality</a:t>
            </a:r>
            <a:r>
              <a:rPr lang="en-US" dirty="0"/>
              <a:t> and </a:t>
            </a:r>
            <a:r>
              <a:rPr lang="en-US" dirty="0">
                <a:solidFill>
                  <a:srgbClr val="00B050"/>
                </a:solidFill>
              </a:rPr>
              <a:t>control</a:t>
            </a:r>
            <a:r>
              <a:rPr lang="en-US" dirty="0"/>
              <a:t>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CF148C-35DE-C359-2D70-CC52094C6D8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58</a:t>
            </a:fld>
            <a:endParaRPr lang="en-US" dirty="0"/>
          </a:p>
        </p:txBody>
      </p:sp>
      <p:pic>
        <p:nvPicPr>
          <p:cNvPr id="6" name="Google Shape;795;p81">
            <a:extLst>
              <a:ext uri="{FF2B5EF4-FFF2-40B4-BE49-F238E27FC236}">
                <a16:creationId xmlns:a16="http://schemas.microsoft.com/office/drawing/2014/main" id="{923D7C66-503E-7230-ADB6-7344C242DD6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92392" y="494125"/>
            <a:ext cx="1029444" cy="106756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5A3EF9D-1A21-6FB9-BCE1-D70282CA169D}"/>
              </a:ext>
            </a:extLst>
          </p:cNvPr>
          <p:cNvSpPr/>
          <p:nvPr/>
        </p:nvSpPr>
        <p:spPr>
          <a:xfrm>
            <a:off x="636035" y="2939281"/>
            <a:ext cx="3280877" cy="2369698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Instruction-tuning</a:t>
            </a:r>
            <a:br>
              <a:rPr lang="en-US" sz="3200" dirty="0"/>
            </a:br>
            <a:endParaRPr lang="en-US" sz="3200" dirty="0"/>
          </a:p>
          <a:p>
            <a:pPr algn="ctr"/>
            <a:r>
              <a:rPr lang="en-US" sz="2000" dirty="0"/>
              <a:t>Wang+ 2022, Mishra+ 2022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B2C592B-3EE6-623F-48A6-3CE4B8F982D5}"/>
              </a:ext>
            </a:extLst>
          </p:cNvPr>
          <p:cNvSpPr/>
          <p:nvPr/>
        </p:nvSpPr>
        <p:spPr>
          <a:xfrm>
            <a:off x="8328984" y="2939281"/>
            <a:ext cx="3280877" cy="2369698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Sampling from language models </a:t>
            </a:r>
          </a:p>
          <a:p>
            <a:pPr algn="ctr"/>
            <a:endParaRPr lang="en-US" sz="3200" dirty="0"/>
          </a:p>
          <a:p>
            <a:pPr algn="ctr"/>
            <a:r>
              <a:rPr lang="en-US" sz="2000" dirty="0"/>
              <a:t>Qin+ 2022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76959E27-759A-3425-F4F0-408F3827CDE9}"/>
              </a:ext>
            </a:extLst>
          </p:cNvPr>
          <p:cNvSpPr/>
          <p:nvPr/>
        </p:nvSpPr>
        <p:spPr>
          <a:xfrm>
            <a:off x="4458860" y="2951046"/>
            <a:ext cx="3280877" cy="2369698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Communication with AI agents</a:t>
            </a:r>
          </a:p>
          <a:p>
            <a:pPr algn="ctr"/>
            <a:endParaRPr lang="en-US" sz="3200" dirty="0"/>
          </a:p>
          <a:p>
            <a:pPr algn="ctr"/>
            <a:r>
              <a:rPr lang="en-US" sz="2000" dirty="0" err="1"/>
              <a:t>Khot</a:t>
            </a:r>
            <a:r>
              <a:rPr lang="en-US" sz="2000" dirty="0"/>
              <a:t>+ 2021, </a:t>
            </a:r>
            <a:r>
              <a:rPr lang="en-US" sz="2000" dirty="0" err="1"/>
              <a:t>Khot</a:t>
            </a:r>
            <a:r>
              <a:rPr lang="en-US" sz="2000" dirty="0"/>
              <a:t>+ 2022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11329DF-74B6-DA76-4894-79B6C56668D8}"/>
              </a:ext>
            </a:extLst>
          </p:cNvPr>
          <p:cNvSpPr/>
          <p:nvPr/>
        </p:nvSpPr>
        <p:spPr>
          <a:xfrm>
            <a:off x="8281684" y="2379785"/>
            <a:ext cx="3675853" cy="3540369"/>
          </a:xfrm>
          <a:prstGeom prst="rect">
            <a:avLst/>
          </a:prstGeom>
          <a:solidFill>
            <a:srgbClr val="FFFFFF">
              <a:alpha val="5764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AAD5E88-A72C-AD9B-3796-C06B1F0A33F3}"/>
              </a:ext>
            </a:extLst>
          </p:cNvPr>
          <p:cNvSpPr/>
          <p:nvPr/>
        </p:nvSpPr>
        <p:spPr>
          <a:xfrm>
            <a:off x="241059" y="2518117"/>
            <a:ext cx="3675853" cy="3540369"/>
          </a:xfrm>
          <a:prstGeom prst="rect">
            <a:avLst/>
          </a:prstGeom>
          <a:solidFill>
            <a:srgbClr val="FFFFFF">
              <a:alpha val="5764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31252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00" advTm="0">
        <p159:morph option="byObject"/>
      </p:transition>
    </mc:Choice>
    <mc:Fallback xmlns="">
      <p:transition spd="med" advTm="0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59551-C727-9EB5-60D0-6A735DD141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2476EE-4C16-0749-FF22-8927250679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Several ideas in the direction of maximizing </a:t>
            </a:r>
            <a:r>
              <a:rPr lang="en-US" dirty="0">
                <a:solidFill>
                  <a:srgbClr val="00B050"/>
                </a:solidFill>
              </a:rPr>
              <a:t>generality</a:t>
            </a:r>
            <a:r>
              <a:rPr lang="en-US" dirty="0"/>
              <a:t> and </a:t>
            </a:r>
            <a:r>
              <a:rPr lang="en-US" dirty="0">
                <a:solidFill>
                  <a:srgbClr val="00B050"/>
                </a:solidFill>
              </a:rPr>
              <a:t>control</a:t>
            </a:r>
            <a:r>
              <a:rPr lang="en-US" dirty="0"/>
              <a:t>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CF148C-35DE-C359-2D70-CC52094C6D8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59</a:t>
            </a:fld>
            <a:endParaRPr lang="en-US" dirty="0"/>
          </a:p>
        </p:txBody>
      </p:sp>
      <p:pic>
        <p:nvPicPr>
          <p:cNvPr id="6" name="Google Shape;795;p81">
            <a:extLst>
              <a:ext uri="{FF2B5EF4-FFF2-40B4-BE49-F238E27FC236}">
                <a16:creationId xmlns:a16="http://schemas.microsoft.com/office/drawing/2014/main" id="{923D7C66-503E-7230-ADB6-7344C242DD6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92392" y="494125"/>
            <a:ext cx="1029444" cy="106756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5A3EF9D-1A21-6FB9-BCE1-D70282CA169D}"/>
              </a:ext>
            </a:extLst>
          </p:cNvPr>
          <p:cNvSpPr/>
          <p:nvPr/>
        </p:nvSpPr>
        <p:spPr>
          <a:xfrm>
            <a:off x="636035" y="2939281"/>
            <a:ext cx="3280877" cy="2369698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Instruction-tuning</a:t>
            </a:r>
            <a:br>
              <a:rPr lang="en-US" sz="3200" dirty="0"/>
            </a:br>
            <a:endParaRPr lang="en-US" sz="3200" dirty="0"/>
          </a:p>
          <a:p>
            <a:pPr algn="ctr"/>
            <a:r>
              <a:rPr lang="en-US" sz="2000" dirty="0"/>
              <a:t>Wang+ 2022, Mishra+ 2022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B2C592B-3EE6-623F-48A6-3CE4B8F982D5}"/>
              </a:ext>
            </a:extLst>
          </p:cNvPr>
          <p:cNvSpPr/>
          <p:nvPr/>
        </p:nvSpPr>
        <p:spPr>
          <a:xfrm>
            <a:off x="8328984" y="2939281"/>
            <a:ext cx="3280877" cy="2369698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Sampling from language models </a:t>
            </a:r>
          </a:p>
          <a:p>
            <a:pPr algn="ctr"/>
            <a:endParaRPr lang="en-US" sz="3200" dirty="0"/>
          </a:p>
          <a:p>
            <a:pPr algn="ctr"/>
            <a:r>
              <a:rPr lang="en-US" sz="2000" dirty="0"/>
              <a:t>Qin+ 2022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76959E27-759A-3425-F4F0-408F3827CDE9}"/>
              </a:ext>
            </a:extLst>
          </p:cNvPr>
          <p:cNvSpPr/>
          <p:nvPr/>
        </p:nvSpPr>
        <p:spPr>
          <a:xfrm>
            <a:off x="4458860" y="2951046"/>
            <a:ext cx="3280877" cy="2369698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Communication with AI agents</a:t>
            </a:r>
          </a:p>
          <a:p>
            <a:pPr algn="ctr"/>
            <a:endParaRPr lang="en-US" sz="3200" dirty="0"/>
          </a:p>
          <a:p>
            <a:pPr algn="ctr"/>
            <a:r>
              <a:rPr lang="en-US" sz="2000" dirty="0" err="1"/>
              <a:t>Khot</a:t>
            </a:r>
            <a:r>
              <a:rPr lang="en-US" sz="2000" dirty="0"/>
              <a:t>+ 2021, </a:t>
            </a:r>
            <a:r>
              <a:rPr lang="en-US" sz="2000" dirty="0" err="1"/>
              <a:t>Khot</a:t>
            </a:r>
            <a:r>
              <a:rPr lang="en-US" sz="2000" dirty="0"/>
              <a:t>+ 2022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AAD5E88-A72C-AD9B-3796-C06B1F0A33F3}"/>
              </a:ext>
            </a:extLst>
          </p:cNvPr>
          <p:cNvSpPr/>
          <p:nvPr/>
        </p:nvSpPr>
        <p:spPr>
          <a:xfrm>
            <a:off x="241059" y="2518117"/>
            <a:ext cx="7622781" cy="3540369"/>
          </a:xfrm>
          <a:prstGeom prst="rect">
            <a:avLst/>
          </a:prstGeom>
          <a:solidFill>
            <a:srgbClr val="FFFFFF">
              <a:alpha val="5764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6265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00" advTm="0">
        <p159:morph option="byObject"/>
      </p:transition>
    </mc:Choice>
    <mc:Fallback xmlns="">
      <p:transition spd="med" advTm="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0C1D8-4C83-DE46-9CEC-0A21C5E5D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Large Language Models 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9741126-B16C-CDDD-3B24-FE487FBD5847}"/>
              </a:ext>
            </a:extLst>
          </p:cNvPr>
          <p:cNvSpPr/>
          <p:nvPr/>
        </p:nvSpPr>
        <p:spPr>
          <a:xfrm>
            <a:off x="5041983" y="2827284"/>
            <a:ext cx="2017986" cy="111409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800" dirty="0"/>
              <a:t>LM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19DE7E3-4F63-CD35-F769-3BB331D2CCE4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4571998" y="3384333"/>
            <a:ext cx="469985" cy="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EE85AB9-8BBD-5E88-C177-0D0033FB22CB}"/>
              </a:ext>
            </a:extLst>
          </p:cNvPr>
          <p:cNvCxnSpPr>
            <a:cxnSpLocks/>
          </p:cNvCxnSpPr>
          <p:nvPr/>
        </p:nvCxnSpPr>
        <p:spPr>
          <a:xfrm>
            <a:off x="7060466" y="3384332"/>
            <a:ext cx="459449" cy="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7" name="Right Brace 16">
            <a:extLst>
              <a:ext uri="{FF2B5EF4-FFF2-40B4-BE49-F238E27FC236}">
                <a16:creationId xmlns:a16="http://schemas.microsoft.com/office/drawing/2014/main" id="{F7FB0C75-4D35-9880-A30A-59FB3E96B6DF}"/>
              </a:ext>
            </a:extLst>
          </p:cNvPr>
          <p:cNvSpPr/>
          <p:nvPr/>
        </p:nvSpPr>
        <p:spPr>
          <a:xfrm rot="16200000" flipH="1">
            <a:off x="2156928" y="2610804"/>
            <a:ext cx="265003" cy="2915904"/>
          </a:xfrm>
          <a:prstGeom prst="rightBrace">
            <a:avLst>
              <a:gd name="adj1" fmla="val 160511"/>
              <a:gd name="adj2" fmla="val 50000"/>
            </a:avLst>
          </a:prstGeom>
          <a:ln w="28575">
            <a:solidFill>
              <a:srgbClr val="AFB7C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4EEF114-A8CF-BB5A-7754-8FB927E339AE}"/>
              </a:ext>
            </a:extLst>
          </p:cNvPr>
          <p:cNvSpPr/>
          <p:nvPr/>
        </p:nvSpPr>
        <p:spPr>
          <a:xfrm>
            <a:off x="1365645" y="4297283"/>
            <a:ext cx="18950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272E3A"/>
                </a:solidFill>
              </a:rPr>
              <a:t>Language prompt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8B04BDC-38D5-E505-C694-C444EEC401E4}"/>
              </a:ext>
            </a:extLst>
          </p:cNvPr>
          <p:cNvSpPr/>
          <p:nvPr/>
        </p:nvSpPr>
        <p:spPr>
          <a:xfrm>
            <a:off x="709685" y="3197052"/>
            <a:ext cx="41079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A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muslim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man walked into</a:t>
            </a:r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0D34385-CB4A-8CA5-44FF-71983EB8E509}"/>
              </a:ext>
            </a:extLst>
          </p:cNvPr>
          <p:cNvSpPr/>
          <p:nvPr/>
        </p:nvSpPr>
        <p:spPr>
          <a:xfrm>
            <a:off x="7652783" y="2774973"/>
            <a:ext cx="447211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a pharmacy in Denmark wearing a bomb vest and allegedly screamed “we will all die in paradise” before a police operation.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1914E7-5AF3-7F15-521C-12CCA5564A2C}"/>
              </a:ext>
            </a:extLst>
          </p:cNvPr>
          <p:cNvSpPr txBox="1"/>
          <p:nvPr/>
        </p:nvSpPr>
        <p:spPr>
          <a:xfrm>
            <a:off x="3874306" y="6488668"/>
            <a:ext cx="4388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[BLOOM: </a:t>
            </a:r>
            <a:r>
              <a:rPr lang="en-US" dirty="0" err="1"/>
              <a:t>Scao</a:t>
            </a:r>
            <a:r>
              <a:rPr lang="en-US" dirty="0"/>
              <a:t>+  2022, Example: Abid+ 2021]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E600C0E-C3C9-71CF-0B55-C96905CDE776}"/>
              </a:ext>
            </a:extLst>
          </p:cNvPr>
          <p:cNvSpPr txBox="1">
            <a:spLocks/>
          </p:cNvSpPr>
          <p:nvPr/>
        </p:nvSpPr>
        <p:spPr bwMode="auto">
          <a:xfrm>
            <a:off x="838200" y="1825625"/>
            <a:ext cx="1080334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>
              <a:solidFill>
                <a:srgbClr val="00B050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br>
              <a:rPr lang="en-US" dirty="0">
                <a:solidFill>
                  <a:srgbClr val="00B050"/>
                </a:solidFill>
              </a:rPr>
            </a:br>
            <a:endParaRPr lang="en-US" dirty="0">
              <a:solidFill>
                <a:srgbClr val="00B050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solidFill>
                <a:srgbClr val="00B050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solidFill>
                <a:srgbClr val="00B050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solidFill>
                <a:srgbClr val="00B050"/>
              </a:solidFill>
            </a:endParaRPr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>
              <a:solidFill>
                <a:srgbClr val="00B050"/>
              </a:solidFill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solidFill>
                  <a:srgbClr val="00B050"/>
                </a:solidFill>
              </a:rPr>
              <a:t>Broad capabilities</a:t>
            </a:r>
            <a:r>
              <a:rPr lang="en-US" dirty="0"/>
              <a:t> but </a:t>
            </a:r>
            <a:r>
              <a:rPr lang="en-US" dirty="0">
                <a:solidFill>
                  <a:srgbClr val="C00000"/>
                </a:solidFill>
              </a:rPr>
              <a:t>limited control</a:t>
            </a:r>
            <a:r>
              <a:rPr lang="en-US" dirty="0"/>
              <a:t>.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577025-1C46-2EF5-A38F-82FEA29B45B5}"/>
              </a:ext>
            </a:extLst>
          </p:cNvPr>
          <p:cNvSpPr txBox="1"/>
          <p:nvPr/>
        </p:nvSpPr>
        <p:spPr>
          <a:xfrm>
            <a:off x="6766560" y="764708"/>
            <a:ext cx="557065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“Jack of all trades, master of none”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0FB49D4-1CA5-4189-58E1-FBE8E577422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57395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00" advTm="0">
        <p159:morph option="byObject"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7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B25E438-B47F-5919-7A31-4CF8E1891786}"/>
              </a:ext>
            </a:extLst>
          </p:cNvPr>
          <p:cNvSpPr txBox="1">
            <a:spLocks/>
          </p:cNvSpPr>
          <p:nvPr/>
        </p:nvSpPr>
        <p:spPr bwMode="auto">
          <a:xfrm>
            <a:off x="629587" y="1825625"/>
            <a:ext cx="10724213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Hypothesis:</a:t>
            </a:r>
            <a:r>
              <a:rPr lang="en-US" dirty="0"/>
              <a:t> LMs know more than what we can surface via prompts. 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3B7C632-4C9B-B9AB-0699-D87DE549B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to LMs</a:t>
            </a:r>
          </a:p>
        </p:txBody>
      </p:sp>
    </p:spTree>
    <p:extLst>
      <p:ext uri="{BB962C8B-B14F-4D97-AF65-F5344CB8AC3E}">
        <p14:creationId xmlns:p14="http://schemas.microsoft.com/office/powerpoint/2010/main" val="1200238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00" advTm="0">
        <p159:morph option="byObject"/>
      </p:transition>
    </mc:Choice>
    <mc:Fallback xmlns="">
      <p:transition spd="med" advTm="0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52C1A-2E65-D59F-97A0-40DF6BD2E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D521E1-0DFF-C5DC-A31D-9D0E6E938A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Hypothesis:</a:t>
            </a:r>
            <a:r>
              <a:rPr lang="en-US" dirty="0"/>
              <a:t> LMs know more than what we can surface via prompts.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16C0E4-7172-9A92-3B03-FD25ED14BA8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61</a:t>
            </a:fld>
            <a:endParaRPr lang="en-US" dirty="0"/>
          </a:p>
        </p:txBody>
      </p:sp>
      <p:cxnSp>
        <p:nvCxnSpPr>
          <p:cNvPr id="5" name="Curved Connector 4">
            <a:extLst>
              <a:ext uri="{FF2B5EF4-FFF2-40B4-BE49-F238E27FC236}">
                <a16:creationId xmlns:a16="http://schemas.microsoft.com/office/drawing/2014/main" id="{56487FAA-C106-9179-77D8-D8A0914730C3}"/>
              </a:ext>
            </a:extLst>
          </p:cNvPr>
          <p:cNvCxnSpPr>
            <a:cxnSpLocks/>
            <a:stCxn id="7" idx="3"/>
            <a:endCxn id="6" idx="1"/>
          </p:cNvCxnSpPr>
          <p:nvPr/>
        </p:nvCxnSpPr>
        <p:spPr>
          <a:xfrm>
            <a:off x="3927422" y="3922095"/>
            <a:ext cx="1362042" cy="455"/>
          </a:xfrm>
          <a:prstGeom prst="curvedConnector3">
            <a:avLst>
              <a:gd name="adj1" fmla="val 50000"/>
            </a:avLst>
          </a:prstGeom>
          <a:ln w="41275">
            <a:solidFill>
              <a:srgbClr val="AEB7D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190DA2AC-4C1A-8D6C-D200-58682BC71AE4}"/>
              </a:ext>
            </a:extLst>
          </p:cNvPr>
          <p:cNvSpPr/>
          <p:nvPr/>
        </p:nvSpPr>
        <p:spPr>
          <a:xfrm>
            <a:off x="5289464" y="3660940"/>
            <a:ext cx="343235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What happened next?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340DA31C-80CE-98AF-1FB6-11BDC68B2000}"/>
              </a:ext>
            </a:extLst>
          </p:cNvPr>
          <p:cNvSpPr/>
          <p:nvPr/>
        </p:nvSpPr>
        <p:spPr>
          <a:xfrm>
            <a:off x="962371" y="3666706"/>
            <a:ext cx="2965051" cy="51077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lIns="0" rIns="0">
            <a:spAutoFit/>
          </a:bodyPr>
          <a:lstStyle/>
          <a:p>
            <a:pPr algn="ctr"/>
            <a:r>
              <a:rPr lang="en-US" sz="2400" dirty="0"/>
              <a:t>Joe lived a lonely life. </a:t>
            </a:r>
          </a:p>
        </p:txBody>
      </p:sp>
    </p:spTree>
    <p:extLst>
      <p:ext uri="{BB962C8B-B14F-4D97-AF65-F5344CB8AC3E}">
        <p14:creationId xmlns:p14="http://schemas.microsoft.com/office/powerpoint/2010/main" val="3530320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52C1A-2E65-D59F-97A0-40DF6BD2E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D521E1-0DFF-C5DC-A31D-9D0E6E938A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Hypothesis:</a:t>
            </a:r>
            <a:r>
              <a:rPr lang="en-US" dirty="0"/>
              <a:t> LMs know more than what we can surface via prompts.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16C0E4-7172-9A92-3B03-FD25ED14BA8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62</a:t>
            </a:fld>
            <a:endParaRPr lang="en-US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0FA94DB-07ED-0AA5-ECA4-F530A159668D}"/>
              </a:ext>
            </a:extLst>
          </p:cNvPr>
          <p:cNvSpPr/>
          <p:nvPr/>
        </p:nvSpPr>
        <p:spPr>
          <a:xfrm>
            <a:off x="962371" y="3582304"/>
            <a:ext cx="2965051" cy="51077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lIns="0" rIns="0">
            <a:spAutoFit/>
          </a:bodyPr>
          <a:lstStyle/>
          <a:p>
            <a:pPr algn="ctr"/>
            <a:r>
              <a:rPr lang="en-US" sz="2400" dirty="0"/>
              <a:t>Joe lived a lonely life. </a:t>
            </a:r>
          </a:p>
        </p:txBody>
      </p:sp>
      <p:cxnSp>
        <p:nvCxnSpPr>
          <p:cNvPr id="10" name="Curved Connector 9">
            <a:extLst>
              <a:ext uri="{FF2B5EF4-FFF2-40B4-BE49-F238E27FC236}">
                <a16:creationId xmlns:a16="http://schemas.microsoft.com/office/drawing/2014/main" id="{86562314-2370-7D8E-5ADA-ECEE72CDFB91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 flipV="1">
            <a:off x="3927422" y="2939345"/>
            <a:ext cx="1140381" cy="898348"/>
          </a:xfrm>
          <a:prstGeom prst="curvedConnector3">
            <a:avLst>
              <a:gd name="adj1" fmla="val 50000"/>
            </a:avLst>
          </a:prstGeom>
          <a:ln w="41275">
            <a:solidFill>
              <a:srgbClr val="AEB7D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CC7E5842-F595-191D-0699-CB3DB92A7AB1}"/>
              </a:ext>
            </a:extLst>
          </p:cNvPr>
          <p:cNvSpPr/>
          <p:nvPr/>
        </p:nvSpPr>
        <p:spPr>
          <a:xfrm>
            <a:off x="5067803" y="2479644"/>
            <a:ext cx="2960433" cy="919401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rIns="0">
            <a:spAutoFit/>
          </a:bodyPr>
          <a:lstStyle/>
          <a:p>
            <a:pPr algn="ctr"/>
            <a:r>
              <a:rPr lang="en-US" sz="2400" dirty="0"/>
              <a:t>He started smoking to cope with the issue</a:t>
            </a:r>
          </a:p>
        </p:txBody>
      </p:sp>
      <p:cxnSp>
        <p:nvCxnSpPr>
          <p:cNvPr id="12" name="Curved Connector 11">
            <a:extLst>
              <a:ext uri="{FF2B5EF4-FFF2-40B4-BE49-F238E27FC236}">
                <a16:creationId xmlns:a16="http://schemas.microsoft.com/office/drawing/2014/main" id="{39F3472F-DC28-5B36-251A-7BDF069FB5EC}"/>
              </a:ext>
            </a:extLst>
          </p:cNvPr>
          <p:cNvCxnSpPr>
            <a:cxnSpLocks/>
            <a:stCxn id="9" idx="3"/>
            <a:endCxn id="13" idx="1"/>
          </p:cNvCxnSpPr>
          <p:nvPr/>
        </p:nvCxnSpPr>
        <p:spPr>
          <a:xfrm>
            <a:off x="3927422" y="3837693"/>
            <a:ext cx="1160702" cy="950336"/>
          </a:xfrm>
          <a:prstGeom prst="curvedConnector3">
            <a:avLst>
              <a:gd name="adj1" fmla="val 50000"/>
            </a:avLst>
          </a:prstGeom>
          <a:ln w="41275">
            <a:solidFill>
              <a:srgbClr val="AEB7D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Alternate Process 12">
            <a:extLst>
              <a:ext uri="{FF2B5EF4-FFF2-40B4-BE49-F238E27FC236}">
                <a16:creationId xmlns:a16="http://schemas.microsoft.com/office/drawing/2014/main" id="{117012AF-37D0-1E2A-DDAC-6E05535558FC}"/>
              </a:ext>
            </a:extLst>
          </p:cNvPr>
          <p:cNvSpPr/>
          <p:nvPr/>
        </p:nvSpPr>
        <p:spPr>
          <a:xfrm>
            <a:off x="5088124" y="4328328"/>
            <a:ext cx="2940112" cy="919401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/>
          <a:p>
            <a:pPr algn="ctr"/>
            <a:r>
              <a:rPr lang="en-US" sz="2800" dirty="0"/>
              <a:t>???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04DA20EB-269D-B7A0-D4F8-6EAF7D00B09B}"/>
              </a:ext>
            </a:extLst>
          </p:cNvPr>
          <p:cNvSpPr/>
          <p:nvPr/>
        </p:nvSpPr>
        <p:spPr>
          <a:xfrm>
            <a:off x="8303587" y="4328328"/>
            <a:ext cx="3756109" cy="91940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lIns="0" rIns="0">
            <a:spAutoFit/>
          </a:bodyPr>
          <a:lstStyle/>
          <a:p>
            <a:pPr algn="ctr"/>
            <a:r>
              <a:rPr lang="en-US" sz="2400" dirty="0"/>
              <a:t>He was much happier now that he has companions. </a:t>
            </a:r>
          </a:p>
        </p:txBody>
      </p:sp>
      <p:cxnSp>
        <p:nvCxnSpPr>
          <p:cNvPr id="15" name="Curved Connector 14">
            <a:extLst>
              <a:ext uri="{FF2B5EF4-FFF2-40B4-BE49-F238E27FC236}">
                <a16:creationId xmlns:a16="http://schemas.microsoft.com/office/drawing/2014/main" id="{71129D69-D098-0ED4-72A5-D8AF3ABD7833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7885112" y="4788028"/>
            <a:ext cx="418475" cy="1"/>
          </a:xfrm>
          <a:prstGeom prst="curvedConnector3">
            <a:avLst>
              <a:gd name="adj1" fmla="val 50000"/>
            </a:avLst>
          </a:prstGeom>
          <a:ln w="41275">
            <a:solidFill>
              <a:srgbClr val="AEB7D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ontent Placeholder 4">
            <a:extLst>
              <a:ext uri="{FF2B5EF4-FFF2-40B4-BE49-F238E27FC236}">
                <a16:creationId xmlns:a16="http://schemas.microsoft.com/office/drawing/2014/main" id="{CFB7A552-0D42-E797-CC7E-5E083323C043}"/>
              </a:ext>
            </a:extLst>
          </p:cNvPr>
          <p:cNvSpPr txBox="1">
            <a:spLocks/>
          </p:cNvSpPr>
          <p:nvPr/>
        </p:nvSpPr>
        <p:spPr bwMode="auto">
          <a:xfrm>
            <a:off x="624840" y="5960745"/>
            <a:ext cx="10515600" cy="8473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Non-monotonicity — retracting conclusions upon further evidence.</a:t>
            </a:r>
          </a:p>
        </p:txBody>
      </p:sp>
    </p:spTree>
    <p:extLst>
      <p:ext uri="{BB962C8B-B14F-4D97-AF65-F5344CB8AC3E}">
        <p14:creationId xmlns:p14="http://schemas.microsoft.com/office/powerpoint/2010/main" val="20022104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00" advTm="0">
        <p159:morph option="byObject"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4" grpId="0" animBg="1"/>
      <p:bldP spid="22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743BBB-C9F1-976F-0719-EF4A1925D0A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63</a:t>
            </a:fld>
            <a:endParaRPr lang="en-US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9D906611-E654-094B-CED8-AC5F8EC37DD3}"/>
              </a:ext>
            </a:extLst>
          </p:cNvPr>
          <p:cNvSpPr/>
          <p:nvPr/>
        </p:nvSpPr>
        <p:spPr>
          <a:xfrm>
            <a:off x="5041983" y="2827284"/>
            <a:ext cx="2017986" cy="111409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800" dirty="0"/>
              <a:t>LM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2D73AEE-3B2A-48BF-ED7E-AECAB19D379A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571998" y="3384333"/>
            <a:ext cx="469985" cy="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9EAF29F-4F07-3DBC-D408-90ABB39101C0}"/>
              </a:ext>
            </a:extLst>
          </p:cNvPr>
          <p:cNvCxnSpPr>
            <a:cxnSpLocks/>
          </p:cNvCxnSpPr>
          <p:nvPr/>
        </p:nvCxnSpPr>
        <p:spPr>
          <a:xfrm>
            <a:off x="7060466" y="3384332"/>
            <a:ext cx="459449" cy="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4FDC459-4ED9-BE35-A5C1-7DB67DBCC266}"/>
              </a:ext>
            </a:extLst>
          </p:cNvPr>
          <p:cNvSpPr txBox="1"/>
          <p:nvPr/>
        </p:nvSpPr>
        <p:spPr>
          <a:xfrm>
            <a:off x="1862916" y="3000167"/>
            <a:ext cx="247409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language commands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8D10819-911F-8C68-2410-154D9B072E3B}"/>
              </a:ext>
            </a:extLst>
          </p:cNvPr>
          <p:cNvSpPr txBox="1"/>
          <p:nvPr/>
        </p:nvSpPr>
        <p:spPr>
          <a:xfrm>
            <a:off x="7995139" y="2954001"/>
            <a:ext cx="234391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language response</a:t>
            </a:r>
          </a:p>
        </p:txBody>
      </p:sp>
    </p:spTree>
    <p:extLst>
      <p:ext uri="{BB962C8B-B14F-4D97-AF65-F5344CB8AC3E}">
        <p14:creationId xmlns:p14="http://schemas.microsoft.com/office/powerpoint/2010/main" val="26464235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00" advTm="0">
        <p159:morph option="byObject"/>
      </p:transition>
    </mc:Choice>
    <mc:Fallback xmlns="">
      <p:transition spd="med" advTm="0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743BBB-C9F1-976F-0719-EF4A1925D0A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64</a:t>
            </a:fld>
            <a:endParaRPr lang="en-US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9D906611-E654-094B-CED8-AC5F8EC37DD3}"/>
              </a:ext>
            </a:extLst>
          </p:cNvPr>
          <p:cNvSpPr/>
          <p:nvPr/>
        </p:nvSpPr>
        <p:spPr>
          <a:xfrm>
            <a:off x="5041983" y="2827284"/>
            <a:ext cx="2017986" cy="111409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800" dirty="0"/>
              <a:t>LM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9EAF29F-4F07-3DBC-D408-90ABB39101C0}"/>
              </a:ext>
            </a:extLst>
          </p:cNvPr>
          <p:cNvCxnSpPr>
            <a:cxnSpLocks/>
          </p:cNvCxnSpPr>
          <p:nvPr/>
        </p:nvCxnSpPr>
        <p:spPr>
          <a:xfrm>
            <a:off x="7634893" y="3384332"/>
            <a:ext cx="459449" cy="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4FDC459-4ED9-BE35-A5C1-7DB67DBCC266}"/>
              </a:ext>
            </a:extLst>
          </p:cNvPr>
          <p:cNvSpPr txBox="1"/>
          <p:nvPr/>
        </p:nvSpPr>
        <p:spPr>
          <a:xfrm>
            <a:off x="420984" y="3000167"/>
            <a:ext cx="178563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language commands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8D10819-911F-8C68-2410-154D9B072E3B}"/>
              </a:ext>
            </a:extLst>
          </p:cNvPr>
          <p:cNvSpPr txBox="1"/>
          <p:nvPr/>
        </p:nvSpPr>
        <p:spPr>
          <a:xfrm>
            <a:off x="7995139" y="2954001"/>
            <a:ext cx="234391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language response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050EA71-83F5-7E5B-A145-4F2FECE3A067}"/>
              </a:ext>
            </a:extLst>
          </p:cNvPr>
          <p:cNvCxnSpPr>
            <a:cxnSpLocks/>
          </p:cNvCxnSpPr>
          <p:nvPr/>
        </p:nvCxnSpPr>
        <p:spPr>
          <a:xfrm>
            <a:off x="2241788" y="3369499"/>
            <a:ext cx="469985" cy="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0DB061A-F46C-90D5-8111-AC2822814CC2}"/>
              </a:ext>
            </a:extLst>
          </p:cNvPr>
          <p:cNvSpPr txBox="1"/>
          <p:nvPr/>
        </p:nvSpPr>
        <p:spPr>
          <a:xfrm>
            <a:off x="2922787" y="2953275"/>
            <a:ext cx="178563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0058F9"/>
                </a:solidFill>
              </a:rPr>
              <a:t>computable objectives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A3F3537-81A4-E83C-F771-6116FE4DB7E2}"/>
                  </a:ext>
                </a:extLst>
              </p:cNvPr>
              <p:cNvSpPr txBox="1"/>
              <p:nvPr/>
            </p:nvSpPr>
            <p:spPr>
              <a:xfrm>
                <a:off x="3756989" y="2558368"/>
                <a:ext cx="4581497" cy="165192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3200" b="1" i="1" smtClean="0">
                              <a:solidFill>
                                <a:srgbClr val="0058F9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3200" b="1" i="1" smtClean="0">
                                  <a:solidFill>
                                    <a:srgbClr val="0058F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/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sz="3200" b="1" i="1" smtClean="0">
                                        <a:solidFill>
                                          <a:srgbClr val="0058F9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/>
                                  <m:e/>
                                  <m:e/>
                                </m:eqArr>
                              </m:e>
                            </m:mr>
                          </m:m>
                          <m:r>
                            <a:rPr lang="en-US" sz="3200" b="1" i="1" smtClean="0">
                              <a:solidFill>
                                <a:srgbClr val="0058F9"/>
                              </a:solidFill>
                              <a:latin typeface="Cambria Math" panose="02040503050406030204" pitchFamily="18" charset="0"/>
                            </a:rPr>
                            <m:t>                     </m:t>
                          </m:r>
                        </m:e>
                      </m:d>
                    </m:oMath>
                  </m:oMathPara>
                </a14:m>
                <a:endParaRPr lang="en-US" i="1" dirty="0">
                  <a:solidFill>
                    <a:srgbClr val="0058F9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A3F3537-81A4-E83C-F771-6116FE4DB7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6989" y="2558368"/>
                <a:ext cx="4581497" cy="1651927"/>
              </a:xfrm>
              <a:prstGeom prst="rect">
                <a:avLst/>
              </a:prstGeom>
              <a:blipFill>
                <a:blip r:embed="rId3"/>
                <a:stretch>
                  <a:fillRect b="-103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2A4EB2ED-F883-7F0F-136C-CE33A9778644}"/>
              </a:ext>
            </a:extLst>
          </p:cNvPr>
          <p:cNvSpPr txBox="1"/>
          <p:nvPr/>
        </p:nvSpPr>
        <p:spPr>
          <a:xfrm>
            <a:off x="2034509" y="2702581"/>
            <a:ext cx="132911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/>
              <a:t>✨🪄</a:t>
            </a:r>
          </a:p>
        </p:txBody>
      </p:sp>
    </p:spTree>
    <p:extLst>
      <p:ext uri="{BB962C8B-B14F-4D97-AF65-F5344CB8AC3E}">
        <p14:creationId xmlns:p14="http://schemas.microsoft.com/office/powerpoint/2010/main" val="27267738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00" advTm="0">
        <p159:morph option="byObject"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743BBB-C9F1-976F-0719-EF4A1925D0A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65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8895CB-3C09-AEB4-697D-0B9CC1268F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310" y="1825625"/>
            <a:ext cx="10724213" cy="4351338"/>
          </a:xfrm>
        </p:spPr>
        <p:txBody>
          <a:bodyPr/>
          <a:lstStyle/>
          <a:p>
            <a:r>
              <a:rPr lang="en-US" b="1" dirty="0"/>
              <a:t>Energy function </a:t>
            </a:r>
            <a:r>
              <a:rPr lang="en-US" b="1" dirty="0">
                <a:solidFill>
                  <a:srgbClr val="FC6A00"/>
                </a:solidFill>
              </a:rPr>
              <a:t>E(</a:t>
            </a:r>
            <a:r>
              <a:rPr lang="en-US" b="1" dirty="0">
                <a:solidFill>
                  <a:srgbClr val="0058F9"/>
                </a:solidFill>
              </a:rPr>
              <a:t>x</a:t>
            </a:r>
            <a:r>
              <a:rPr lang="en-US" b="1" dirty="0">
                <a:solidFill>
                  <a:srgbClr val="FC6A00"/>
                </a:solidFill>
              </a:rPr>
              <a:t>, </a:t>
            </a:r>
            <a:r>
              <a:rPr lang="en-US" b="1" dirty="0">
                <a:solidFill>
                  <a:srgbClr val="0058F9"/>
                </a:solidFill>
              </a:rPr>
              <a:t>y</a:t>
            </a:r>
            <a:r>
              <a:rPr lang="en-US" b="1" dirty="0">
                <a:solidFill>
                  <a:srgbClr val="FC6A00"/>
                </a:solidFill>
              </a:rPr>
              <a:t>)</a:t>
            </a:r>
            <a:r>
              <a:rPr lang="en-US" b="1" dirty="0"/>
              <a:t>: </a:t>
            </a:r>
          </a:p>
          <a:p>
            <a:pPr lvl="1"/>
            <a:r>
              <a:rPr lang="en-US" dirty="0"/>
              <a:t>Scalar value</a:t>
            </a:r>
          </a:p>
          <a:p>
            <a:pPr lvl="1"/>
            <a:r>
              <a:rPr lang="en-US" dirty="0"/>
              <a:t>Low values when </a:t>
            </a:r>
            <a:r>
              <a:rPr lang="en-US" b="1" dirty="0">
                <a:solidFill>
                  <a:srgbClr val="0058F9"/>
                </a:solidFill>
              </a:rPr>
              <a:t>x</a:t>
            </a:r>
            <a:r>
              <a:rPr lang="en-US" dirty="0"/>
              <a:t> and </a:t>
            </a:r>
            <a:r>
              <a:rPr lang="en-US" b="1" dirty="0">
                <a:solidFill>
                  <a:srgbClr val="0058F9"/>
                </a:solidFill>
              </a:rPr>
              <a:t>y</a:t>
            </a:r>
            <a:r>
              <a:rPr lang="en-US" dirty="0"/>
              <a:t> are compatible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b="1" dirty="0"/>
              <a:t>Inference: </a:t>
            </a:r>
          </a:p>
          <a:p>
            <a:pPr lvl="1"/>
            <a:r>
              <a:rPr lang="en-US" dirty="0"/>
              <a:t>Find values of </a:t>
            </a:r>
            <a:r>
              <a:rPr lang="en-US" b="1" dirty="0">
                <a:solidFill>
                  <a:srgbClr val="0058F9"/>
                </a:solidFill>
              </a:rPr>
              <a:t>y</a:t>
            </a:r>
            <a:r>
              <a:rPr lang="en-US" dirty="0"/>
              <a:t> that lead to a small </a:t>
            </a:r>
            <a:r>
              <a:rPr lang="en-US" b="1" dirty="0">
                <a:solidFill>
                  <a:srgbClr val="FC6A00"/>
                </a:solidFill>
              </a:rPr>
              <a:t>E(</a:t>
            </a:r>
            <a:r>
              <a:rPr lang="en-US" b="1" dirty="0">
                <a:solidFill>
                  <a:srgbClr val="0058F9"/>
                </a:solidFill>
              </a:rPr>
              <a:t>x</a:t>
            </a:r>
            <a:r>
              <a:rPr lang="en-US" b="1" dirty="0">
                <a:solidFill>
                  <a:srgbClr val="FC6A00"/>
                </a:solidFill>
              </a:rPr>
              <a:t>, </a:t>
            </a:r>
            <a:r>
              <a:rPr lang="en-US" b="1" dirty="0">
                <a:solidFill>
                  <a:srgbClr val="0058F9"/>
                </a:solidFill>
              </a:rPr>
              <a:t>y</a:t>
            </a:r>
            <a:r>
              <a:rPr lang="en-US" b="1" dirty="0">
                <a:solidFill>
                  <a:srgbClr val="FC6A00"/>
                </a:solidFill>
              </a:rPr>
              <a:t>) </a:t>
            </a:r>
            <a:r>
              <a:rPr lang="en-US" dirty="0"/>
              <a:t>for a given </a:t>
            </a:r>
            <a:r>
              <a:rPr lang="en-US" b="1" dirty="0">
                <a:solidFill>
                  <a:srgbClr val="0058F9"/>
                </a:solidFill>
              </a:rPr>
              <a:t>x</a:t>
            </a:r>
            <a:r>
              <a:rPr lang="en-US" dirty="0"/>
              <a:t>. </a:t>
            </a:r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146" name="Picture 2" descr="Loss Functions for Discriminative Training of Energy-Based Models.">
            <a:extLst>
              <a:ext uri="{FF2B5EF4-FFF2-40B4-BE49-F238E27FC236}">
                <a16:creationId xmlns:a16="http://schemas.microsoft.com/office/drawing/2014/main" id="{52B62FC9-D880-96B1-FD0E-F8FD002AEB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614"/>
          <a:stretch/>
        </p:blipFill>
        <p:spPr bwMode="auto">
          <a:xfrm>
            <a:off x="7719587" y="1695341"/>
            <a:ext cx="3318123" cy="2743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C1662A9E-EC18-34E0-9D06-5FDF040C6199}"/>
              </a:ext>
            </a:extLst>
          </p:cNvPr>
          <p:cNvSpPr/>
          <p:nvPr/>
        </p:nvSpPr>
        <p:spPr>
          <a:xfrm>
            <a:off x="5616410" y="341994"/>
            <a:ext cx="2017986" cy="111409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800" dirty="0"/>
              <a:t>LM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BE743D4-E44A-BD4A-690C-F9C2827159D8}"/>
              </a:ext>
            </a:extLst>
          </p:cNvPr>
          <p:cNvCxnSpPr>
            <a:cxnSpLocks/>
          </p:cNvCxnSpPr>
          <p:nvPr/>
        </p:nvCxnSpPr>
        <p:spPr>
          <a:xfrm>
            <a:off x="8209320" y="899042"/>
            <a:ext cx="459449" cy="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14F6E3A-560B-3D8F-A6EC-EC3C2E3A7C5D}"/>
              </a:ext>
            </a:extLst>
          </p:cNvPr>
          <p:cNvSpPr txBox="1"/>
          <p:nvPr/>
        </p:nvSpPr>
        <p:spPr>
          <a:xfrm>
            <a:off x="420984" y="514877"/>
            <a:ext cx="178563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language commands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3501527-8AE4-64C3-2B2B-37701A9EFC03}"/>
              </a:ext>
            </a:extLst>
          </p:cNvPr>
          <p:cNvSpPr txBox="1"/>
          <p:nvPr/>
        </p:nvSpPr>
        <p:spPr>
          <a:xfrm>
            <a:off x="8569566" y="468711"/>
            <a:ext cx="234391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language response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550CB8C-9989-A028-1C52-A10BDDCA79A2}"/>
              </a:ext>
            </a:extLst>
          </p:cNvPr>
          <p:cNvCxnSpPr>
            <a:cxnSpLocks/>
          </p:cNvCxnSpPr>
          <p:nvPr/>
        </p:nvCxnSpPr>
        <p:spPr>
          <a:xfrm>
            <a:off x="2148004" y="884209"/>
            <a:ext cx="469985" cy="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15046BBA-DB4B-5EC5-213D-BF73C7D4DAF4}"/>
              </a:ext>
            </a:extLst>
          </p:cNvPr>
          <p:cNvSpPr txBox="1"/>
          <p:nvPr/>
        </p:nvSpPr>
        <p:spPr>
          <a:xfrm>
            <a:off x="3497214" y="467985"/>
            <a:ext cx="178563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0058F9"/>
                </a:solidFill>
              </a:rPr>
              <a:t>computable objectives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4934C93-95B8-5F61-A5BC-74971E11E252}"/>
                  </a:ext>
                </a:extLst>
              </p:cNvPr>
              <p:cNvSpPr txBox="1"/>
              <p:nvPr/>
            </p:nvSpPr>
            <p:spPr>
              <a:xfrm>
                <a:off x="4331416" y="73078"/>
                <a:ext cx="4581497" cy="165192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3200" b="1" i="1" smtClean="0">
                              <a:solidFill>
                                <a:srgbClr val="0058F9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3200" b="1" i="1" smtClean="0">
                                  <a:solidFill>
                                    <a:srgbClr val="0058F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/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sz="3200" b="1" i="1" smtClean="0">
                                        <a:solidFill>
                                          <a:srgbClr val="0058F9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/>
                                  <m:e/>
                                  <m:e/>
                                </m:eqArr>
                              </m:e>
                            </m:mr>
                          </m:m>
                          <m:r>
                            <a:rPr lang="en-US" sz="3200" b="1" i="1" smtClean="0">
                              <a:solidFill>
                                <a:srgbClr val="0058F9"/>
                              </a:solidFill>
                              <a:latin typeface="Cambria Math" panose="02040503050406030204" pitchFamily="18" charset="0"/>
                            </a:rPr>
                            <m:t>                     </m:t>
                          </m:r>
                        </m:e>
                      </m:d>
                    </m:oMath>
                  </m:oMathPara>
                </a14:m>
                <a:endParaRPr lang="en-US" i="1" dirty="0">
                  <a:solidFill>
                    <a:srgbClr val="0058F9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4934C93-95B8-5F61-A5BC-74971E11E2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1416" y="73078"/>
                <a:ext cx="4581497" cy="1651927"/>
              </a:xfrm>
              <a:prstGeom prst="rect">
                <a:avLst/>
              </a:prstGeom>
              <a:blipFill>
                <a:blip r:embed="rId4"/>
                <a:stretch>
                  <a:fillRect b="-107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D3E0C6C2-A2C3-FD3A-DBC1-DB62CA0F7842}"/>
              </a:ext>
            </a:extLst>
          </p:cNvPr>
          <p:cNvSpPr txBox="1"/>
          <p:nvPr/>
        </p:nvSpPr>
        <p:spPr>
          <a:xfrm>
            <a:off x="2653158" y="491432"/>
            <a:ext cx="104708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400" b="1" dirty="0">
                <a:solidFill>
                  <a:srgbClr val="FC6A00"/>
                </a:solidFill>
              </a:rPr>
              <a:t>E=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5F4CCF4-1CBC-2C2B-530C-5EDEFEC5C09E}"/>
              </a:ext>
            </a:extLst>
          </p:cNvPr>
          <p:cNvSpPr txBox="1"/>
          <p:nvPr/>
        </p:nvSpPr>
        <p:spPr>
          <a:xfrm>
            <a:off x="1115687" y="6435038"/>
            <a:ext cx="10065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[lots of  prior work in thermodynamics, dynamical systems, information theory, Bayesian inference, etc.]</a:t>
            </a:r>
          </a:p>
        </p:txBody>
      </p:sp>
    </p:spTree>
    <p:extLst>
      <p:ext uri="{BB962C8B-B14F-4D97-AF65-F5344CB8AC3E}">
        <p14:creationId xmlns:p14="http://schemas.microsoft.com/office/powerpoint/2010/main" val="5048469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00" advTm="0">
        <p159:morph option="byObject"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5E1EA-42A0-014B-B7E8-7D1878F7168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COLD Decoding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D61151-1E4F-894E-9C71-A96DC00D09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1256" y="4403675"/>
            <a:ext cx="11196576" cy="1655762"/>
          </a:xfrm>
        </p:spPr>
        <p:txBody>
          <a:bodyPr/>
          <a:lstStyle/>
          <a:p>
            <a:r>
              <a:rPr lang="en-US" dirty="0" err="1"/>
              <a:t>Lianhui</a:t>
            </a:r>
            <a:r>
              <a:rPr lang="en-US" dirty="0"/>
              <a:t> Qin, Sean </a:t>
            </a:r>
            <a:r>
              <a:rPr lang="en-US" dirty="0" err="1"/>
              <a:t>Wellleck</a:t>
            </a:r>
            <a:r>
              <a:rPr lang="en-US" dirty="0"/>
              <a:t>, </a:t>
            </a:r>
            <a:r>
              <a:rPr lang="en-US" b="1" dirty="0"/>
              <a:t>Daniel Khashabi</a:t>
            </a:r>
            <a:r>
              <a:rPr lang="en-US" dirty="0"/>
              <a:t>, </a:t>
            </a:r>
            <a:r>
              <a:rPr lang="en-US" dirty="0" err="1"/>
              <a:t>Yejin</a:t>
            </a:r>
            <a:r>
              <a:rPr lang="en-US" dirty="0"/>
              <a:t> Choi</a:t>
            </a:r>
          </a:p>
          <a:p>
            <a:r>
              <a:rPr lang="en-US" i="1" dirty="0" err="1"/>
              <a:t>NeurIPS</a:t>
            </a:r>
            <a:r>
              <a:rPr lang="en-US" i="1" dirty="0"/>
              <a:t> 2022</a:t>
            </a:r>
          </a:p>
        </p:txBody>
      </p:sp>
      <p:sp>
        <p:nvSpPr>
          <p:cNvPr id="4" name="Rectangular Callout 3">
            <a:extLst>
              <a:ext uri="{FF2B5EF4-FFF2-40B4-BE49-F238E27FC236}">
                <a16:creationId xmlns:a16="http://schemas.microsoft.com/office/drawing/2014/main" id="{17AD10A4-CD70-A44F-B3B0-E3E24BE27519}"/>
              </a:ext>
            </a:extLst>
          </p:cNvPr>
          <p:cNvSpPr/>
          <p:nvPr/>
        </p:nvSpPr>
        <p:spPr>
          <a:xfrm>
            <a:off x="1527123" y="1714500"/>
            <a:ext cx="9118493" cy="1828800"/>
          </a:xfrm>
          <a:prstGeom prst="wedgeRectCallout">
            <a:avLst>
              <a:gd name="adj1" fmla="val -11768"/>
              <a:gd name="adj2" fmla="val -63889"/>
            </a:avLst>
          </a:prstGeom>
          <a:solidFill>
            <a:srgbClr val="E7F1DE"/>
          </a:solidFill>
          <a:ln>
            <a:solidFill>
              <a:srgbClr val="0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C00000"/>
                </a:solidFill>
                <a:effectLst/>
                <a:latin typeface="Corbel" panose="020B0503020204020204" pitchFamily="34" charset="0"/>
              </a:rPr>
              <a:t>Energy-based</a:t>
            </a:r>
            <a:r>
              <a:rPr lang="en-US" sz="4000" dirty="0">
                <a:solidFill>
                  <a:srgbClr val="FFFFFF"/>
                </a:solidFill>
                <a:effectLst/>
                <a:latin typeface="Corbel" panose="020B0503020204020204" pitchFamily="34" charset="0"/>
              </a:rPr>
              <a:t> </a:t>
            </a:r>
            <a:r>
              <a:rPr lang="en-US" sz="4000" dirty="0">
                <a:solidFill>
                  <a:srgbClr val="000000"/>
                </a:solidFill>
                <a:effectLst/>
                <a:latin typeface="Corbel" panose="020B0503020204020204" pitchFamily="34" charset="0"/>
              </a:rPr>
              <a:t>Constrained Text Generation with</a:t>
            </a:r>
            <a:r>
              <a:rPr lang="en-US" sz="4000" dirty="0">
                <a:solidFill>
                  <a:srgbClr val="FFFFFF"/>
                </a:solidFill>
                <a:effectLst/>
                <a:latin typeface="Corbel" panose="020B0503020204020204" pitchFamily="34" charset="0"/>
              </a:rPr>
              <a:t> </a:t>
            </a:r>
            <a:r>
              <a:rPr lang="en-US" sz="4000" dirty="0">
                <a:solidFill>
                  <a:schemeClr val="tx2"/>
                </a:solidFill>
                <a:effectLst/>
                <a:latin typeface="Corbel" panose="020B0503020204020204" pitchFamily="34" charset="0"/>
              </a:rPr>
              <a:t>Langevin Dynamics</a:t>
            </a: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FE68F504-5A6A-CC45-8964-AB8CA611D8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88" t="1449" r="15057" b="15199"/>
          <a:stretch/>
        </p:blipFill>
        <p:spPr bwMode="auto">
          <a:xfrm>
            <a:off x="7357117" y="5215829"/>
            <a:ext cx="985475" cy="1189508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Allen School student Lianhui Qin earns Microsoft Research Ph.D. Fellowship  to develop AI agents with human-like common-sense reasoning capabilities |  Allen School News">
            <a:extLst>
              <a:ext uri="{FF2B5EF4-FFF2-40B4-BE49-F238E27FC236}">
                <a16:creationId xmlns:a16="http://schemas.microsoft.com/office/drawing/2014/main" id="{AD5EB6C9-3FD9-BC36-6FB5-9F0D253C6C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49" t="19444" r="24693" b="25499"/>
          <a:stretch/>
        </p:blipFill>
        <p:spPr bwMode="auto">
          <a:xfrm>
            <a:off x="6105217" y="5234042"/>
            <a:ext cx="985474" cy="118056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Sean Welleck">
            <a:extLst>
              <a:ext uri="{FF2B5EF4-FFF2-40B4-BE49-F238E27FC236}">
                <a16:creationId xmlns:a16="http://schemas.microsoft.com/office/drawing/2014/main" id="{13B89B4A-97DA-2508-4336-89264B3072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64" t="18478" r="23333" b="8661"/>
          <a:stretch/>
        </p:blipFill>
        <p:spPr bwMode="auto">
          <a:xfrm>
            <a:off x="8628280" y="5224769"/>
            <a:ext cx="985474" cy="118056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2" descr="Mosaic - People">
            <a:extLst>
              <a:ext uri="{FF2B5EF4-FFF2-40B4-BE49-F238E27FC236}">
                <a16:creationId xmlns:a16="http://schemas.microsoft.com/office/drawing/2014/main" id="{D80C4943-F3D2-563C-2198-449C7BE5A1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23" t="-957" r="17997" b="18154"/>
          <a:stretch/>
        </p:blipFill>
        <p:spPr bwMode="auto">
          <a:xfrm>
            <a:off x="9899442" y="5215829"/>
            <a:ext cx="985474" cy="1172756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82F6019-D91C-9AB7-2CF1-3C7D50133D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00578" y="410311"/>
            <a:ext cx="977896" cy="958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0719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00" advTm="0">
        <p159:morph option="byObject"/>
      </p:transition>
    </mc:Choice>
    <mc:Fallback xmlns="">
      <p:transition spd="med" advTm="0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008D79C7-8F5E-900B-BC1A-0A04B1E5BF94}"/>
              </a:ext>
            </a:extLst>
          </p:cNvPr>
          <p:cNvGrpSpPr/>
          <p:nvPr/>
        </p:nvGrpSpPr>
        <p:grpSpPr>
          <a:xfrm>
            <a:off x="864946" y="1922489"/>
            <a:ext cx="10462109" cy="4144863"/>
            <a:chOff x="864946" y="2358593"/>
            <a:chExt cx="10462109" cy="4144863"/>
          </a:xfrm>
        </p:grpSpPr>
        <p:grpSp>
          <p:nvGrpSpPr>
            <p:cNvPr id="183" name="Group"/>
            <p:cNvGrpSpPr/>
            <p:nvPr/>
          </p:nvGrpSpPr>
          <p:grpSpPr>
            <a:xfrm>
              <a:off x="864946" y="2358593"/>
              <a:ext cx="4297767" cy="1879229"/>
              <a:chOff x="0" y="0"/>
              <a:chExt cx="8595532" cy="3758457"/>
            </a:xfrm>
          </p:grpSpPr>
          <p:sp>
            <p:nvSpPr>
              <p:cNvPr id="180" name="Rounded Rectangle"/>
              <p:cNvSpPr/>
              <p:nvPr/>
            </p:nvSpPr>
            <p:spPr>
              <a:xfrm>
                <a:off x="0" y="0"/>
                <a:ext cx="8595532" cy="2716854"/>
              </a:xfrm>
              <a:prstGeom prst="roundRect">
                <a:avLst>
                  <a:gd name="adj" fmla="val 23791"/>
                </a:avLst>
              </a:prstGeom>
              <a:solidFill>
                <a:srgbClr val="ECECE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defRPr sz="3200">
                    <a:solidFill>
                      <a:srgbClr val="D5D5D5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 sz="1600"/>
              </a:p>
            </p:txBody>
          </p:sp>
          <p:sp>
            <p:nvSpPr>
              <p:cNvPr id="181" name="Joe lived a lonely life."/>
              <p:cNvSpPr txBox="1"/>
              <p:nvPr/>
            </p:nvSpPr>
            <p:spPr>
              <a:xfrm>
                <a:off x="998276" y="953062"/>
                <a:ext cx="6598982" cy="81073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  </a:ext>
              </a:extLst>
            </p:spPr>
            <p:txBody>
              <a:bodyPr wrap="square" lIns="25400" tIns="25400" rIns="25400" bIns="25400" numCol="1" anchor="ctr">
                <a:spAutoFit/>
              </a:bodyPr>
              <a:lstStyle>
                <a:lvl1pPr>
                  <a:lnSpc>
                    <a:spcPct val="90000"/>
                  </a:lnSpc>
                  <a:defRPr sz="5000">
                    <a:latin typeface="Avenir Book"/>
                    <a:ea typeface="Avenir Book"/>
                    <a:cs typeface="Avenir Book"/>
                    <a:sym typeface="Avenir Book"/>
                  </a:defRPr>
                </a:lvl1pPr>
              </a:lstStyle>
              <a:p>
                <a:r>
                  <a:rPr sz="2500">
                    <a:latin typeface="Corbel" panose="020B0503020204020204" pitchFamily="34" charset="0"/>
                  </a:rPr>
                  <a:t>Joe lived a lonely life.</a:t>
                </a:r>
              </a:p>
            </p:txBody>
          </p:sp>
          <p:sp>
            <p:nvSpPr>
              <p:cNvPr id="182" name="Past"/>
              <p:cNvSpPr txBox="1"/>
              <p:nvPr/>
            </p:nvSpPr>
            <p:spPr>
              <a:xfrm>
                <a:off x="3672401" y="2886423"/>
                <a:ext cx="1250728" cy="87203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  </a:ext>
              </a:extLst>
            </p:spPr>
            <p:txBody>
              <a:bodyPr wrap="none" lIns="25400" tIns="25400" rIns="25400" bIns="25400" numCol="1" anchor="ctr">
                <a:spAutoFit/>
              </a:bodyPr>
              <a:lstStyle>
                <a:lvl1pPr algn="ctr">
                  <a:lnSpc>
                    <a:spcPct val="100000"/>
                  </a:lnSpc>
                  <a:defRPr sz="5000" i="1"/>
                </a:lvl1pPr>
              </a:lstStyle>
              <a:p>
                <a:r>
                  <a:rPr sz="2500"/>
                  <a:t>Past</a:t>
                </a:r>
              </a:p>
            </p:txBody>
          </p:sp>
        </p:grpSp>
        <p:grpSp>
          <p:nvGrpSpPr>
            <p:cNvPr id="187" name="Group"/>
            <p:cNvGrpSpPr/>
            <p:nvPr/>
          </p:nvGrpSpPr>
          <p:grpSpPr>
            <a:xfrm>
              <a:off x="6897234" y="2358593"/>
              <a:ext cx="4429821" cy="1879229"/>
              <a:chOff x="0" y="0"/>
              <a:chExt cx="8859641" cy="3758457"/>
            </a:xfrm>
          </p:grpSpPr>
          <p:sp>
            <p:nvSpPr>
              <p:cNvPr id="184" name="Rounded Rectangle"/>
              <p:cNvSpPr/>
              <p:nvPr/>
            </p:nvSpPr>
            <p:spPr>
              <a:xfrm>
                <a:off x="0" y="0"/>
                <a:ext cx="8859640" cy="2716854"/>
              </a:xfrm>
              <a:prstGeom prst="roundRect">
                <a:avLst>
                  <a:gd name="adj" fmla="val 24615"/>
                </a:avLst>
              </a:prstGeom>
              <a:solidFill>
                <a:srgbClr val="ECECE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defRPr sz="3200">
                    <a:solidFill>
                      <a:srgbClr val="D5D5D5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 sz="1600"/>
              </a:p>
            </p:txBody>
          </p:sp>
          <p:sp>
            <p:nvSpPr>
              <p:cNvPr id="185" name="He was much happier now that he has companions."/>
              <p:cNvSpPr txBox="1"/>
              <p:nvPr/>
            </p:nvSpPr>
            <p:spPr>
              <a:xfrm>
                <a:off x="583462" y="674138"/>
                <a:ext cx="8276179" cy="136858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  </a:ext>
              </a:extLst>
            </p:spPr>
            <p:txBody>
              <a:bodyPr wrap="square" lIns="25400" tIns="25400" rIns="25400" bIns="25400" numCol="1" anchor="ctr">
                <a:spAutoFit/>
              </a:bodyPr>
              <a:lstStyle>
                <a:lvl1pPr>
                  <a:lnSpc>
                    <a:spcPct val="80000"/>
                  </a:lnSpc>
                  <a:defRPr sz="5000">
                    <a:latin typeface="Avenir Book"/>
                    <a:ea typeface="Avenir Book"/>
                    <a:cs typeface="Avenir Book"/>
                    <a:sym typeface="Avenir Book"/>
                  </a:defRPr>
                </a:lvl1pPr>
              </a:lstStyle>
              <a:p>
                <a:r>
                  <a:rPr sz="2500">
                    <a:latin typeface="Corbel" panose="020B0503020204020204" pitchFamily="34" charset="0"/>
                  </a:rPr>
                  <a:t>He was much happier now that he has companions.</a:t>
                </a:r>
              </a:p>
            </p:txBody>
          </p:sp>
          <p:sp>
            <p:nvSpPr>
              <p:cNvPr id="186" name="Future"/>
              <p:cNvSpPr txBox="1"/>
              <p:nvPr/>
            </p:nvSpPr>
            <p:spPr>
              <a:xfrm>
                <a:off x="3838296" y="2886423"/>
                <a:ext cx="1766510" cy="87203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  </a:ext>
              </a:extLst>
            </p:spPr>
            <p:txBody>
              <a:bodyPr wrap="none" lIns="25400" tIns="25400" rIns="25400" bIns="25400" numCol="1" anchor="ctr">
                <a:spAutoFit/>
              </a:bodyPr>
              <a:lstStyle>
                <a:lvl1pPr algn="ctr">
                  <a:lnSpc>
                    <a:spcPct val="100000"/>
                  </a:lnSpc>
                  <a:defRPr sz="5000" i="1"/>
                </a:lvl1pPr>
              </a:lstStyle>
              <a:p>
                <a:r>
                  <a:rPr sz="2500"/>
                  <a:t>Future</a:t>
                </a:r>
              </a:p>
            </p:txBody>
          </p:sp>
        </p:grpSp>
        <p:grpSp>
          <p:nvGrpSpPr>
            <p:cNvPr id="195" name="Group"/>
            <p:cNvGrpSpPr/>
            <p:nvPr/>
          </p:nvGrpSpPr>
          <p:grpSpPr>
            <a:xfrm>
              <a:off x="3336250" y="3763854"/>
              <a:ext cx="5738782" cy="2739602"/>
              <a:chOff x="0" y="157497"/>
              <a:chExt cx="11477561" cy="5479203"/>
            </a:xfrm>
          </p:grpSpPr>
          <p:sp>
            <p:nvSpPr>
              <p:cNvPr id="189" name="Generation"/>
              <p:cNvSpPr txBox="1"/>
              <p:nvPr/>
            </p:nvSpPr>
            <p:spPr>
              <a:xfrm>
                <a:off x="3980811" y="4764666"/>
                <a:ext cx="2981585" cy="87203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  </a:ext>
              </a:extLst>
            </p:spPr>
            <p:txBody>
              <a:bodyPr wrap="none" lIns="25400" tIns="25400" rIns="25400" bIns="25400" numCol="1" anchor="ctr">
                <a:spAutoFit/>
              </a:bodyPr>
              <a:lstStyle>
                <a:lvl1pPr algn="ctr">
                  <a:lnSpc>
                    <a:spcPct val="100000"/>
                  </a:lnSpc>
                  <a:defRPr sz="5000" i="1"/>
                </a:lvl1pPr>
              </a:lstStyle>
              <a:p>
                <a:r>
                  <a:rPr sz="2500"/>
                  <a:t>Generation</a:t>
                </a:r>
              </a:p>
            </p:txBody>
          </p:sp>
          <p:grpSp>
            <p:nvGrpSpPr>
              <p:cNvPr id="194" name="Group"/>
              <p:cNvGrpSpPr/>
              <p:nvPr/>
            </p:nvGrpSpPr>
            <p:grpSpPr>
              <a:xfrm>
                <a:off x="0" y="157497"/>
                <a:ext cx="11477561" cy="4437601"/>
                <a:chOff x="0" y="157498"/>
                <a:chExt cx="11477560" cy="4437599"/>
              </a:xfrm>
            </p:grpSpPr>
            <p:sp>
              <p:nvSpPr>
                <p:cNvPr id="190" name="Rounded Rectangle"/>
                <p:cNvSpPr/>
                <p:nvPr/>
              </p:nvSpPr>
              <p:spPr>
                <a:xfrm>
                  <a:off x="388302" y="1878242"/>
                  <a:ext cx="10700956" cy="2716855"/>
                </a:xfrm>
                <a:prstGeom prst="roundRect">
                  <a:avLst>
                    <a:gd name="adj" fmla="val 12278"/>
                  </a:avLst>
                </a:prstGeom>
                <a:solidFill>
                  <a:srgbClr val="E4E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 sz="2500"/>
                </a:p>
              </p:txBody>
            </p:sp>
            <p:sp>
              <p:nvSpPr>
                <p:cNvPr id="191" name="Joe decided to join a social club."/>
                <p:cNvSpPr txBox="1"/>
                <p:nvPr/>
              </p:nvSpPr>
              <p:spPr>
                <a:xfrm>
                  <a:off x="0" y="2891065"/>
                  <a:ext cx="11477560" cy="810733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    </a:ext>
                </a:extLst>
              </p:spPr>
              <p:txBody>
                <a:bodyPr wrap="square" lIns="25400" tIns="25400" rIns="25400" bIns="25400" numCol="1" anchor="ctr">
                  <a:spAutoFit/>
                </a:bodyPr>
                <a:lstStyle/>
                <a:p>
                  <a:pPr algn="ctr">
                    <a:lnSpc>
                      <a:spcPct val="90000"/>
                    </a:lnSpc>
                    <a:defRPr sz="5000">
                      <a:latin typeface="Avenir Heavy"/>
                      <a:ea typeface="Avenir Heavy"/>
                      <a:cs typeface="Avenir Heavy"/>
                      <a:sym typeface="Avenir Heavy"/>
                    </a:defRPr>
                  </a:pPr>
                  <a:r>
                    <a:rPr sz="2500">
                      <a:ea typeface="Avenir Book"/>
                      <a:cs typeface="Avenir Book"/>
                      <a:sym typeface="Avenir Book"/>
                    </a:rPr>
                    <a:t>Joe decided to join a social club.</a:t>
                  </a:r>
                </a:p>
              </p:txBody>
            </p:sp>
            <p:sp>
              <p:nvSpPr>
                <p:cNvPr id="192" name="Arrow"/>
                <p:cNvSpPr/>
                <p:nvPr/>
              </p:nvSpPr>
              <p:spPr>
                <a:xfrm rot="3311510">
                  <a:off x="3212430" y="490650"/>
                  <a:ext cx="1754343" cy="1088777"/>
                </a:xfrm>
                <a:prstGeom prst="rightArrow">
                  <a:avLst>
                    <a:gd name="adj1" fmla="val 41192"/>
                    <a:gd name="adj2" fmla="val 53927"/>
                  </a:avLst>
                </a:prstGeom>
                <a:solidFill>
                  <a:srgbClr val="929292"/>
                </a:solidFill>
                <a:ln w="12700" cap="flat">
                  <a:noFill/>
                  <a:miter lim="400000"/>
                </a:ln>
                <a:effectLst>
                  <a:outerShdw blurRad="114300" dist="17260" dir="5400000" rotWithShape="0">
                    <a:srgbClr val="5E5E5E">
                      <a:alpha val="50000"/>
                    </a:srgbClr>
                  </a:outerShdw>
                </a:effectLst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 sz="2500"/>
                </a:p>
              </p:txBody>
            </p:sp>
            <p:sp>
              <p:nvSpPr>
                <p:cNvPr id="193" name="Arrow"/>
                <p:cNvSpPr/>
                <p:nvPr/>
              </p:nvSpPr>
              <p:spPr>
                <a:xfrm rot="7462969">
                  <a:off x="6176976" y="490280"/>
                  <a:ext cx="1754342" cy="1088778"/>
                </a:xfrm>
                <a:prstGeom prst="rightArrow">
                  <a:avLst>
                    <a:gd name="adj1" fmla="val 41192"/>
                    <a:gd name="adj2" fmla="val 53927"/>
                  </a:avLst>
                </a:prstGeom>
                <a:solidFill>
                  <a:srgbClr val="929292"/>
                </a:solidFill>
                <a:ln w="12700" cap="flat">
                  <a:noFill/>
                  <a:miter lim="400000"/>
                </a:ln>
                <a:effectLst>
                  <a:outerShdw blurRad="114300" dist="17260" dir="5400000" rotWithShape="0">
                    <a:srgbClr val="5E5E5E">
                      <a:alpha val="50000"/>
                    </a:srgbClr>
                  </a:outerShdw>
                </a:effectLst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 sz="2500"/>
                </a:p>
              </p:txBody>
            </p:sp>
          </p:grpSp>
        </p:grpSp>
      </p:grpSp>
      <p:sp>
        <p:nvSpPr>
          <p:cNvPr id="200" name="Past Coherence + Future Coherence"/>
          <p:cNvSpPr/>
          <p:nvPr/>
        </p:nvSpPr>
        <p:spPr>
          <a:xfrm>
            <a:off x="8241945" y="1300008"/>
            <a:ext cx="635001" cy="635001"/>
          </a:xfrm>
          <a:prstGeom prst="line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none" lIns="25400" tIns="25400" rIns="25400" bIns="25400" numCol="1" anchor="ctr">
            <a:spAutoFit/>
          </a:bodyPr>
          <a:lstStyle/>
          <a:p>
            <a:pPr algn="ctr">
              <a:lnSpc>
                <a:spcPct val="100000"/>
              </a:lnSpc>
              <a:defRPr sz="600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defRPr>
            </a:pPr>
            <a:r>
              <a:rPr sz="3000"/>
              <a:t>P</a:t>
            </a:r>
            <a:r>
              <a:rPr sz="3000" i="1"/>
              <a:t>ast Coherence + Future Coherence</a:t>
            </a:r>
          </a:p>
        </p:txBody>
      </p:sp>
      <p:sp>
        <p:nvSpPr>
          <p:cNvPr id="201" name="Constraints:"/>
          <p:cNvSpPr/>
          <p:nvPr/>
        </p:nvSpPr>
        <p:spPr>
          <a:xfrm>
            <a:off x="1817336" y="1300008"/>
            <a:ext cx="635001" cy="635001"/>
          </a:xfrm>
          <a:prstGeom prst="line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none" lIns="25400" tIns="25400" rIns="25400" bIns="25400" numCol="1" anchor="ctr">
            <a:spAutoFit/>
          </a:bodyPr>
          <a:lstStyle>
            <a:lvl1pPr algn="ctr">
              <a:lnSpc>
                <a:spcPct val="100000"/>
              </a:lnSpc>
              <a:defRPr sz="5000">
                <a:solidFill>
                  <a:schemeClr val="accent5">
                    <a:lumOff val="-29866"/>
                  </a:schemeClr>
                </a:solidFill>
                <a:latin typeface="Avenir Heavy"/>
                <a:ea typeface="Avenir Heavy"/>
                <a:cs typeface="Avenir Heavy"/>
                <a:sym typeface="Avenir Heavy"/>
              </a:defRPr>
            </a:lvl1pPr>
          </a:lstStyle>
          <a:p>
            <a:r>
              <a:rPr sz="2500"/>
              <a:t>Const</a:t>
            </a:r>
            <a:r>
              <a:rPr lang="en-US" sz="2500"/>
              <a:t>r</a:t>
            </a:r>
            <a:r>
              <a:rPr sz="2500"/>
              <a:t>aints: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6072BE-3897-3DC5-E023-E4226C93C1C0}"/>
              </a:ext>
            </a:extLst>
          </p:cNvPr>
          <p:cNvSpPr txBox="1"/>
          <p:nvPr/>
        </p:nvSpPr>
        <p:spPr>
          <a:xfrm>
            <a:off x="3014826" y="6505378"/>
            <a:ext cx="6335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</a:t>
            </a:r>
            <a:r>
              <a:rPr lang="en-US" dirty="0" err="1"/>
              <a:t>Bhagavatula</a:t>
            </a:r>
            <a:r>
              <a:rPr lang="en-US" dirty="0"/>
              <a:t>+ 2021; Hobbs+ 1988; Peirce 1965 and many others]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49F236-0EC2-C880-262D-11A1CA0C0F9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67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00" advTm="0">
        <p159:morph option="byObject"/>
      </p:transition>
    </mc:Choice>
    <mc:Fallback xmlns="">
      <p:transition spd="med" advTm="0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Line"/>
          <p:cNvSpPr/>
          <p:nvPr/>
        </p:nvSpPr>
        <p:spPr>
          <a:xfrm flipV="1">
            <a:off x="7209991" y="1798026"/>
            <a:ext cx="1" cy="3834870"/>
          </a:xfrm>
          <a:prstGeom prst="line">
            <a:avLst/>
          </a:prstGeom>
          <a:ln w="38100">
            <a:solidFill>
              <a:srgbClr val="000000"/>
            </a:solidFill>
            <a:miter lim="400000"/>
            <a:tailEnd type="triangle"/>
          </a:ln>
        </p:spPr>
        <p:txBody>
          <a:bodyPr lIns="25400" tIns="25400" rIns="25400" bIns="25400" anchor="ctr"/>
          <a:lstStyle/>
          <a:p>
            <a:endParaRPr/>
          </a:p>
        </p:txBody>
      </p:sp>
      <p:sp>
        <p:nvSpPr>
          <p:cNvPr id="253" name="Line"/>
          <p:cNvSpPr/>
          <p:nvPr/>
        </p:nvSpPr>
        <p:spPr>
          <a:xfrm>
            <a:off x="6571149" y="4972912"/>
            <a:ext cx="5198225" cy="1"/>
          </a:xfrm>
          <a:prstGeom prst="line">
            <a:avLst/>
          </a:prstGeom>
          <a:ln w="38100">
            <a:solidFill>
              <a:srgbClr val="000000"/>
            </a:solidFill>
            <a:miter lim="400000"/>
            <a:tailEnd type="triangle"/>
          </a:ln>
        </p:spPr>
        <p:txBody>
          <a:bodyPr lIns="25400" tIns="25400" rIns="25400" bIns="25400" anchor="ctr"/>
          <a:lstStyle/>
          <a:p>
            <a:endParaRPr/>
          </a:p>
        </p:txBody>
      </p:sp>
      <p:sp>
        <p:nvSpPr>
          <p:cNvPr id="254" name="Energy"/>
          <p:cNvSpPr txBox="1"/>
          <p:nvPr/>
        </p:nvSpPr>
        <p:spPr>
          <a:xfrm>
            <a:off x="6040130" y="3248982"/>
            <a:ext cx="1080424" cy="4744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5500"/>
            </a:lvl1pPr>
          </a:lstStyle>
          <a:p>
            <a:r>
              <a:rPr sz="2750"/>
              <a:t>Energy</a:t>
            </a:r>
          </a:p>
        </p:txBody>
      </p:sp>
      <p:sp>
        <p:nvSpPr>
          <p:cNvPr id="255" name="Line"/>
          <p:cNvSpPr/>
          <p:nvPr/>
        </p:nvSpPr>
        <p:spPr>
          <a:xfrm flipV="1">
            <a:off x="7720987" y="1798026"/>
            <a:ext cx="352885" cy="184334"/>
          </a:xfrm>
          <a:prstGeom prst="line">
            <a:avLst/>
          </a:prstGeom>
          <a:ln w="25400">
            <a:solidFill>
              <a:srgbClr val="000000"/>
            </a:solidFill>
            <a:prstDash val="dash"/>
            <a:miter lim="400000"/>
          </a:ln>
        </p:spPr>
        <p:txBody>
          <a:bodyPr lIns="25400" tIns="25400" rIns="25400" bIns="25400" anchor="ctr"/>
          <a:lstStyle/>
          <a:p>
            <a:endParaRPr/>
          </a:p>
        </p:txBody>
      </p:sp>
      <p:sp>
        <p:nvSpPr>
          <p:cNvPr id="261" name="I have a dog that is very curious"/>
          <p:cNvSpPr txBox="1"/>
          <p:nvPr/>
        </p:nvSpPr>
        <p:spPr>
          <a:xfrm>
            <a:off x="7945089" y="2404861"/>
            <a:ext cx="2678618" cy="4037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lnSpc>
                <a:spcPct val="120000"/>
              </a:lnSpc>
              <a:defRPr sz="4000"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r>
              <a:rPr lang="en-US" sz="2000"/>
              <a:t>He started smoking … </a:t>
            </a:r>
            <a:endParaRPr sz="2000"/>
          </a:p>
        </p:txBody>
      </p:sp>
      <p:sp>
        <p:nvSpPr>
          <p:cNvPr id="263" name="I has a dog where is curious"/>
          <p:cNvSpPr txBox="1"/>
          <p:nvPr/>
        </p:nvSpPr>
        <p:spPr>
          <a:xfrm>
            <a:off x="8094026" y="1542959"/>
            <a:ext cx="3470502" cy="4037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lnSpc>
                <a:spcPct val="120000"/>
              </a:lnSpc>
              <a:defRPr sz="4000"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r>
              <a:rPr lang="en-US" sz="2000"/>
              <a:t>Until he joined a social club ...</a:t>
            </a:r>
            <a:endParaRPr sz="2000"/>
          </a:p>
        </p:txBody>
      </p:sp>
      <p:sp>
        <p:nvSpPr>
          <p:cNvPr id="265" name="Line"/>
          <p:cNvSpPr/>
          <p:nvPr/>
        </p:nvSpPr>
        <p:spPr>
          <a:xfrm rot="18900000">
            <a:off x="7828698" y="1077127"/>
            <a:ext cx="2772630" cy="43952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2" h="21520" extrusionOk="0">
                <a:moveTo>
                  <a:pt x="9031" y="0"/>
                </a:moveTo>
                <a:cubicBezTo>
                  <a:pt x="7998" y="961"/>
                  <a:pt x="6985" y="1932"/>
                  <a:pt x="5992" y="2913"/>
                </a:cubicBezTo>
                <a:cubicBezTo>
                  <a:pt x="4991" y="3903"/>
                  <a:pt x="4010" y="4904"/>
                  <a:pt x="3111" y="5943"/>
                </a:cubicBezTo>
                <a:cubicBezTo>
                  <a:pt x="2436" y="6722"/>
                  <a:pt x="1823" y="7526"/>
                  <a:pt x="1188" y="8314"/>
                </a:cubicBezTo>
                <a:cubicBezTo>
                  <a:pt x="539" y="9117"/>
                  <a:pt x="48" y="10020"/>
                  <a:pt x="2" y="10921"/>
                </a:cubicBezTo>
                <a:cubicBezTo>
                  <a:pt x="-18" y="11330"/>
                  <a:pt x="78" y="11745"/>
                  <a:pt x="539" y="12144"/>
                </a:cubicBezTo>
                <a:cubicBezTo>
                  <a:pt x="1124" y="12650"/>
                  <a:pt x="1987" y="12878"/>
                  <a:pt x="2865" y="12971"/>
                </a:cubicBezTo>
                <a:cubicBezTo>
                  <a:pt x="5709" y="13271"/>
                  <a:pt x="8023" y="12181"/>
                  <a:pt x="10414" y="11520"/>
                </a:cubicBezTo>
                <a:cubicBezTo>
                  <a:pt x="11594" y="11194"/>
                  <a:pt x="12992" y="11058"/>
                  <a:pt x="14010" y="11676"/>
                </a:cubicBezTo>
                <a:cubicBezTo>
                  <a:pt x="15799" y="12761"/>
                  <a:pt x="14136" y="14285"/>
                  <a:pt x="12779" y="15632"/>
                </a:cubicBezTo>
                <a:cubicBezTo>
                  <a:pt x="11889" y="16515"/>
                  <a:pt x="11363" y="17518"/>
                  <a:pt x="11017" y="18541"/>
                </a:cubicBezTo>
                <a:cubicBezTo>
                  <a:pt x="10725" y="19405"/>
                  <a:pt x="10631" y="20355"/>
                  <a:pt x="11594" y="20980"/>
                </a:cubicBezTo>
                <a:cubicBezTo>
                  <a:pt x="12550" y="21600"/>
                  <a:pt x="14048" y="21574"/>
                  <a:pt x="15425" y="21447"/>
                </a:cubicBezTo>
                <a:cubicBezTo>
                  <a:pt x="17552" y="21251"/>
                  <a:pt x="19646" y="20914"/>
                  <a:pt x="21582" y="20330"/>
                </a:cubicBezTo>
              </a:path>
            </a:pathLst>
          </a:custGeom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endParaRPr/>
          </a:p>
        </p:txBody>
      </p:sp>
      <p:sp>
        <p:nvSpPr>
          <p:cNvPr id="266" name="Circle"/>
          <p:cNvSpPr/>
          <p:nvPr/>
        </p:nvSpPr>
        <p:spPr>
          <a:xfrm>
            <a:off x="8401751" y="4235885"/>
            <a:ext cx="327536" cy="327536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lnSpc>
                <a:spcPct val="100000"/>
              </a:lnSpc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267" name="Circle"/>
          <p:cNvSpPr/>
          <p:nvPr/>
        </p:nvSpPr>
        <p:spPr>
          <a:xfrm>
            <a:off x="7387103" y="1944866"/>
            <a:ext cx="327536" cy="327536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lnSpc>
                <a:spcPct val="100000"/>
              </a:lnSpc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271" name="Line"/>
          <p:cNvSpPr/>
          <p:nvPr/>
        </p:nvSpPr>
        <p:spPr>
          <a:xfrm flipV="1">
            <a:off x="8559200" y="2737207"/>
            <a:ext cx="1" cy="1498039"/>
          </a:xfrm>
          <a:prstGeom prst="line">
            <a:avLst/>
          </a:prstGeom>
          <a:ln w="25400">
            <a:solidFill>
              <a:srgbClr val="000000"/>
            </a:solidFill>
            <a:prstDash val="dash"/>
            <a:miter lim="400000"/>
          </a:ln>
        </p:spPr>
        <p:txBody>
          <a:bodyPr lIns="25400" tIns="25400" rIns="25400" bIns="25400" anchor="ctr"/>
          <a:lstStyle/>
          <a:p>
            <a:endParaRPr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98F2634-BA98-2FFF-691E-4DA65FF25BEB}"/>
              </a:ext>
            </a:extLst>
          </p:cNvPr>
          <p:cNvSpPr txBox="1"/>
          <p:nvPr/>
        </p:nvSpPr>
        <p:spPr>
          <a:xfrm>
            <a:off x="1106798" y="2150137"/>
            <a:ext cx="104708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400" b="1" dirty="0">
                <a:solidFill>
                  <a:srgbClr val="FC6A00"/>
                </a:solidFill>
              </a:rPr>
              <a:t>E=</a:t>
            </a:r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322A386D-D2CD-6AB0-EA38-82FC99303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rbel" panose="020B0503020204020204" pitchFamily="34" charset="0"/>
              </a:rPr>
              <a:t>Energy Function for Text Generation</a:t>
            </a:r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FAB8D0F6-BBDB-79B8-597A-F93148BFE19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68</a:t>
            </a:fld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C85A9B1-B48E-E790-E921-6C6C77C91123}"/>
              </a:ext>
            </a:extLst>
          </p:cNvPr>
          <p:cNvSpPr txBox="1"/>
          <p:nvPr/>
        </p:nvSpPr>
        <p:spPr>
          <a:xfrm>
            <a:off x="2133602" y="2133588"/>
            <a:ext cx="4701251" cy="754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dirty="0">
                <a:solidFill>
                  <a:srgbClr val="000000"/>
                </a:solidFill>
              </a:rPr>
              <a:t>Left Coherence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00" advTm="0">
        <p159:morph option="byObject"/>
      </p:transition>
    </mc:Choice>
    <mc:Fallback xmlns="">
      <p:transition spd="med" advTm="0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Line">
            <a:extLst>
              <a:ext uri="{FF2B5EF4-FFF2-40B4-BE49-F238E27FC236}">
                <a16:creationId xmlns:a16="http://schemas.microsoft.com/office/drawing/2014/main" id="{519172EC-E1C9-37B6-ABA5-302DB2A3A58C}"/>
              </a:ext>
            </a:extLst>
          </p:cNvPr>
          <p:cNvSpPr/>
          <p:nvPr/>
        </p:nvSpPr>
        <p:spPr>
          <a:xfrm rot="18900000">
            <a:off x="7820409" y="978581"/>
            <a:ext cx="2776029" cy="45727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12" h="20854" extrusionOk="0">
                <a:moveTo>
                  <a:pt x="8049" y="0"/>
                </a:moveTo>
                <a:cubicBezTo>
                  <a:pt x="7395" y="829"/>
                  <a:pt x="6934" y="1707"/>
                  <a:pt x="6676" y="2608"/>
                </a:cubicBezTo>
                <a:cubicBezTo>
                  <a:pt x="6374" y="3666"/>
                  <a:pt x="6342" y="4780"/>
                  <a:pt x="5478" y="5738"/>
                </a:cubicBezTo>
                <a:cubicBezTo>
                  <a:pt x="3870" y="7520"/>
                  <a:pt x="-388" y="8499"/>
                  <a:pt x="28" y="10629"/>
                </a:cubicBezTo>
                <a:cubicBezTo>
                  <a:pt x="207" y="11542"/>
                  <a:pt x="1355" y="12275"/>
                  <a:pt x="2839" y="12539"/>
                </a:cubicBezTo>
                <a:cubicBezTo>
                  <a:pt x="4349" y="12809"/>
                  <a:pt x="5965" y="12561"/>
                  <a:pt x="7410" y="12146"/>
                </a:cubicBezTo>
                <a:cubicBezTo>
                  <a:pt x="8798" y="11747"/>
                  <a:pt x="10291" y="11233"/>
                  <a:pt x="11620" y="11678"/>
                </a:cubicBezTo>
                <a:cubicBezTo>
                  <a:pt x="12809" y="12077"/>
                  <a:pt x="13081" y="12999"/>
                  <a:pt x="12563" y="13790"/>
                </a:cubicBezTo>
                <a:cubicBezTo>
                  <a:pt x="11962" y="14708"/>
                  <a:pt x="10673" y="15680"/>
                  <a:pt x="11841" y="16353"/>
                </a:cubicBezTo>
                <a:cubicBezTo>
                  <a:pt x="12640" y="16813"/>
                  <a:pt x="14018" y="16534"/>
                  <a:pt x="14851" y="16965"/>
                </a:cubicBezTo>
                <a:cubicBezTo>
                  <a:pt x="16602" y="17871"/>
                  <a:pt x="13861" y="19450"/>
                  <a:pt x="15168" y="20434"/>
                </a:cubicBezTo>
                <a:cubicBezTo>
                  <a:pt x="16716" y="21600"/>
                  <a:pt x="18966" y="20036"/>
                  <a:pt x="21212" y="19394"/>
                </a:cubicBezTo>
              </a:path>
            </a:pathLst>
          </a:custGeom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endParaRPr/>
          </a:p>
        </p:txBody>
      </p:sp>
      <p:sp>
        <p:nvSpPr>
          <p:cNvPr id="15" name="Circle">
            <a:extLst>
              <a:ext uri="{FF2B5EF4-FFF2-40B4-BE49-F238E27FC236}">
                <a16:creationId xmlns:a16="http://schemas.microsoft.com/office/drawing/2014/main" id="{D825572E-D1FE-C486-02AB-D533E55A6B31}"/>
              </a:ext>
            </a:extLst>
          </p:cNvPr>
          <p:cNvSpPr/>
          <p:nvPr/>
        </p:nvSpPr>
        <p:spPr>
          <a:xfrm>
            <a:off x="9506148" y="3212389"/>
            <a:ext cx="327536" cy="327536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lnSpc>
                <a:spcPct val="100000"/>
              </a:lnSpc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20" name="Circle">
            <a:extLst>
              <a:ext uri="{FF2B5EF4-FFF2-40B4-BE49-F238E27FC236}">
                <a16:creationId xmlns:a16="http://schemas.microsoft.com/office/drawing/2014/main" id="{79B0EC2E-054B-2969-6FA5-F33F27A5C94C}"/>
              </a:ext>
            </a:extLst>
          </p:cNvPr>
          <p:cNvSpPr/>
          <p:nvPr/>
        </p:nvSpPr>
        <p:spPr>
          <a:xfrm>
            <a:off x="8049748" y="3937486"/>
            <a:ext cx="327536" cy="327536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lnSpc>
                <a:spcPct val="100000"/>
              </a:lnSpc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23" name="Line">
            <a:extLst>
              <a:ext uri="{FF2B5EF4-FFF2-40B4-BE49-F238E27FC236}">
                <a16:creationId xmlns:a16="http://schemas.microsoft.com/office/drawing/2014/main" id="{F4D0636E-4718-32EE-DF56-3D93CDA30078}"/>
              </a:ext>
            </a:extLst>
          </p:cNvPr>
          <p:cNvSpPr/>
          <p:nvPr/>
        </p:nvSpPr>
        <p:spPr>
          <a:xfrm flipV="1">
            <a:off x="7203641" y="1815233"/>
            <a:ext cx="1" cy="3834870"/>
          </a:xfrm>
          <a:prstGeom prst="line">
            <a:avLst/>
          </a:prstGeom>
          <a:ln w="38100">
            <a:solidFill>
              <a:srgbClr val="000000"/>
            </a:solidFill>
            <a:miter lim="400000"/>
            <a:tailEnd type="triangle"/>
          </a:ln>
        </p:spPr>
        <p:txBody>
          <a:bodyPr lIns="25400" tIns="25400" rIns="25400" bIns="25400" anchor="ctr"/>
          <a:lstStyle/>
          <a:p>
            <a:endParaRPr/>
          </a:p>
        </p:txBody>
      </p:sp>
      <p:sp>
        <p:nvSpPr>
          <p:cNvPr id="24" name="Line">
            <a:extLst>
              <a:ext uri="{FF2B5EF4-FFF2-40B4-BE49-F238E27FC236}">
                <a16:creationId xmlns:a16="http://schemas.microsoft.com/office/drawing/2014/main" id="{21C0E1D9-27D5-E45B-B637-8986BC4ADF42}"/>
              </a:ext>
            </a:extLst>
          </p:cNvPr>
          <p:cNvSpPr/>
          <p:nvPr/>
        </p:nvSpPr>
        <p:spPr>
          <a:xfrm>
            <a:off x="6564799" y="4990119"/>
            <a:ext cx="5198225" cy="1"/>
          </a:xfrm>
          <a:prstGeom prst="line">
            <a:avLst/>
          </a:prstGeom>
          <a:ln w="38100">
            <a:solidFill>
              <a:srgbClr val="000000"/>
            </a:solidFill>
            <a:miter lim="400000"/>
            <a:tailEnd type="triangle"/>
          </a:ln>
        </p:spPr>
        <p:txBody>
          <a:bodyPr lIns="25400" tIns="25400" rIns="25400" bIns="25400" anchor="ctr"/>
          <a:lstStyle/>
          <a:p>
            <a:endParaRPr/>
          </a:p>
        </p:txBody>
      </p:sp>
      <p:sp>
        <p:nvSpPr>
          <p:cNvPr id="25" name="Energy">
            <a:extLst>
              <a:ext uri="{FF2B5EF4-FFF2-40B4-BE49-F238E27FC236}">
                <a16:creationId xmlns:a16="http://schemas.microsoft.com/office/drawing/2014/main" id="{FE86446C-5D00-EB16-CF99-E965D04700A7}"/>
              </a:ext>
            </a:extLst>
          </p:cNvPr>
          <p:cNvSpPr txBox="1"/>
          <p:nvPr/>
        </p:nvSpPr>
        <p:spPr>
          <a:xfrm>
            <a:off x="6040130" y="3248982"/>
            <a:ext cx="1080424" cy="4744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5500"/>
            </a:lvl1pPr>
          </a:lstStyle>
          <a:p>
            <a:r>
              <a:rPr sz="2750"/>
              <a:t>Energy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8A15F66-6C05-EC1D-F861-982D407E8ED3}"/>
              </a:ext>
            </a:extLst>
          </p:cNvPr>
          <p:cNvSpPr txBox="1"/>
          <p:nvPr/>
        </p:nvSpPr>
        <p:spPr>
          <a:xfrm>
            <a:off x="1106798" y="2150137"/>
            <a:ext cx="104708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400" b="1" dirty="0">
                <a:solidFill>
                  <a:srgbClr val="FC6A00"/>
                </a:solidFill>
              </a:rPr>
              <a:t>E=</a:t>
            </a:r>
          </a:p>
        </p:txBody>
      </p:sp>
      <p:sp>
        <p:nvSpPr>
          <p:cNvPr id="29" name="Title 28">
            <a:extLst>
              <a:ext uri="{FF2B5EF4-FFF2-40B4-BE49-F238E27FC236}">
                <a16:creationId xmlns:a16="http://schemas.microsoft.com/office/drawing/2014/main" id="{60FE1D54-F5CF-7444-238B-ABCECE573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rbel" panose="020B0503020204020204" pitchFamily="34" charset="0"/>
              </a:rPr>
              <a:t>Energy Function for Text Generation</a:t>
            </a:r>
            <a:endParaRPr lang="en-US" dirty="0"/>
          </a:p>
        </p:txBody>
      </p:sp>
      <p:sp>
        <p:nvSpPr>
          <p:cNvPr id="31" name="Slide Number Placeholder 30">
            <a:extLst>
              <a:ext uri="{FF2B5EF4-FFF2-40B4-BE49-F238E27FC236}">
                <a16:creationId xmlns:a16="http://schemas.microsoft.com/office/drawing/2014/main" id="{236B254C-DA7D-55AC-71C5-F860F8583F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69</a:t>
            </a:fld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4478AC5-43D3-E486-C299-D4545352CF24}"/>
              </a:ext>
            </a:extLst>
          </p:cNvPr>
          <p:cNvSpPr txBox="1"/>
          <p:nvPr/>
        </p:nvSpPr>
        <p:spPr>
          <a:xfrm>
            <a:off x="2133602" y="2133588"/>
            <a:ext cx="4701251" cy="1493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dirty="0">
                <a:solidFill>
                  <a:srgbClr val="000000"/>
                </a:solidFill>
              </a:rPr>
              <a:t>Left Coherence</a:t>
            </a:r>
          </a:p>
          <a:p>
            <a:pPr>
              <a:lnSpc>
                <a:spcPct val="150000"/>
              </a:lnSpc>
            </a:pPr>
            <a:r>
              <a:rPr lang="en-US" sz="3200" dirty="0">
                <a:solidFill>
                  <a:srgbClr val="000000"/>
                </a:solidFill>
              </a:rPr>
              <a:t>+ Right Coherence</a:t>
            </a:r>
          </a:p>
        </p:txBody>
      </p:sp>
      <p:sp>
        <p:nvSpPr>
          <p:cNvPr id="36" name="Line">
            <a:extLst>
              <a:ext uri="{FF2B5EF4-FFF2-40B4-BE49-F238E27FC236}">
                <a16:creationId xmlns:a16="http://schemas.microsoft.com/office/drawing/2014/main" id="{05C4D638-2326-7C3F-E687-31CCF0E3A970}"/>
              </a:ext>
            </a:extLst>
          </p:cNvPr>
          <p:cNvSpPr/>
          <p:nvPr/>
        </p:nvSpPr>
        <p:spPr>
          <a:xfrm flipV="1">
            <a:off x="8318634" y="1867880"/>
            <a:ext cx="485899" cy="2069594"/>
          </a:xfrm>
          <a:prstGeom prst="line">
            <a:avLst/>
          </a:prstGeom>
          <a:ln w="25400">
            <a:solidFill>
              <a:srgbClr val="000000"/>
            </a:solidFill>
            <a:prstDash val="dash"/>
            <a:miter lim="400000"/>
          </a:ln>
        </p:spPr>
        <p:txBody>
          <a:bodyPr lIns="25400" tIns="25400" rIns="25400" bIns="25400" anchor="ctr"/>
          <a:lstStyle/>
          <a:p>
            <a:endParaRPr/>
          </a:p>
        </p:txBody>
      </p:sp>
      <p:sp>
        <p:nvSpPr>
          <p:cNvPr id="37" name="I have a dog that is very curious">
            <a:extLst>
              <a:ext uri="{FF2B5EF4-FFF2-40B4-BE49-F238E27FC236}">
                <a16:creationId xmlns:a16="http://schemas.microsoft.com/office/drawing/2014/main" id="{7059CABC-7E5C-B0F8-DFD4-13407663191A}"/>
              </a:ext>
            </a:extLst>
          </p:cNvPr>
          <p:cNvSpPr txBox="1"/>
          <p:nvPr/>
        </p:nvSpPr>
        <p:spPr>
          <a:xfrm>
            <a:off x="8887627" y="2404861"/>
            <a:ext cx="2678618" cy="4037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lnSpc>
                <a:spcPct val="120000"/>
              </a:lnSpc>
              <a:defRPr sz="4000"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r>
              <a:rPr lang="en-US" sz="2000"/>
              <a:t>He started smoking … </a:t>
            </a:r>
            <a:endParaRPr sz="2000"/>
          </a:p>
        </p:txBody>
      </p:sp>
      <p:sp>
        <p:nvSpPr>
          <p:cNvPr id="38" name="I has a dog where is curious">
            <a:extLst>
              <a:ext uri="{FF2B5EF4-FFF2-40B4-BE49-F238E27FC236}">
                <a16:creationId xmlns:a16="http://schemas.microsoft.com/office/drawing/2014/main" id="{5D970098-90EF-7484-9B2F-E368A58341AA}"/>
              </a:ext>
            </a:extLst>
          </p:cNvPr>
          <p:cNvSpPr txBox="1"/>
          <p:nvPr/>
        </p:nvSpPr>
        <p:spPr>
          <a:xfrm>
            <a:off x="8094026" y="1542959"/>
            <a:ext cx="3470502" cy="4037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lnSpc>
                <a:spcPct val="120000"/>
              </a:lnSpc>
              <a:defRPr sz="4000"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r>
              <a:rPr lang="en-US" sz="2000"/>
              <a:t>Until he joined a social club ...</a:t>
            </a:r>
            <a:endParaRPr sz="2000"/>
          </a:p>
        </p:txBody>
      </p:sp>
      <p:sp>
        <p:nvSpPr>
          <p:cNvPr id="39" name="Line">
            <a:extLst>
              <a:ext uri="{FF2B5EF4-FFF2-40B4-BE49-F238E27FC236}">
                <a16:creationId xmlns:a16="http://schemas.microsoft.com/office/drawing/2014/main" id="{10152660-B5B0-684D-301B-F9EC5845741E}"/>
              </a:ext>
            </a:extLst>
          </p:cNvPr>
          <p:cNvSpPr/>
          <p:nvPr/>
        </p:nvSpPr>
        <p:spPr>
          <a:xfrm flipV="1">
            <a:off x="9692638" y="2808624"/>
            <a:ext cx="365743" cy="594029"/>
          </a:xfrm>
          <a:prstGeom prst="line">
            <a:avLst/>
          </a:prstGeom>
          <a:ln w="25400">
            <a:solidFill>
              <a:srgbClr val="000000"/>
            </a:solidFill>
            <a:prstDash val="dash"/>
            <a:miter lim="400000"/>
          </a:ln>
        </p:spPr>
        <p:txBody>
          <a:bodyPr lIns="25400" tIns="25400" rIns="25400" bIns="25400" anchor="ctr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6686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45A8F-14B0-4412-B960-71E094566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 vs. Generality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ED82ED-E620-9DF5-1053-FC3532A7CE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82CAE2-2C4D-B21D-54FD-8EDDB934109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470BF58-1BC2-7BD2-AD33-D56D888EE96E}"/>
              </a:ext>
            </a:extLst>
          </p:cNvPr>
          <p:cNvSpPr/>
          <p:nvPr/>
        </p:nvSpPr>
        <p:spPr>
          <a:xfrm>
            <a:off x="1256297" y="3092707"/>
            <a:ext cx="4874590" cy="1200329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3600" b="1" dirty="0"/>
              <a:t>Goal: </a:t>
            </a:r>
            <a:r>
              <a:rPr lang="en-US" sz="3600" dirty="0">
                <a:solidFill>
                  <a:srgbClr val="00B050"/>
                </a:solidFill>
              </a:rPr>
              <a:t>general </a:t>
            </a:r>
            <a:r>
              <a:rPr lang="en-US" sz="3600" dirty="0"/>
              <a:t>models that are </a:t>
            </a:r>
            <a:r>
              <a:rPr lang="en-US" sz="3600" dirty="0">
                <a:solidFill>
                  <a:srgbClr val="C00000"/>
                </a:solidFill>
              </a:rPr>
              <a:t>controllable</a:t>
            </a:r>
            <a:r>
              <a:rPr lang="en-US" sz="3600" dirty="0"/>
              <a:t>. 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C7B7BAC-F555-7750-BE70-66E1EEBD3F0F}"/>
              </a:ext>
            </a:extLst>
          </p:cNvPr>
          <p:cNvGrpSpPr/>
          <p:nvPr/>
        </p:nvGrpSpPr>
        <p:grpSpPr>
          <a:xfrm>
            <a:off x="6593544" y="1639704"/>
            <a:ext cx="5693435" cy="3929607"/>
            <a:chOff x="6593544" y="1639704"/>
            <a:chExt cx="5693435" cy="3929607"/>
          </a:xfrm>
        </p:grpSpPr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1ED31AA8-90E6-A674-D57B-616022112FF6}"/>
                </a:ext>
              </a:extLst>
            </p:cNvPr>
            <p:cNvGrpSpPr/>
            <p:nvPr/>
          </p:nvGrpSpPr>
          <p:grpSpPr>
            <a:xfrm>
              <a:off x="7246664" y="2267002"/>
              <a:ext cx="3851519" cy="2740487"/>
              <a:chOff x="7246664" y="2267002"/>
              <a:chExt cx="3851519" cy="2740487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673F600D-FB9D-4EBC-5773-8BA3484973FA}"/>
                  </a:ext>
                </a:extLst>
              </p:cNvPr>
              <p:cNvGrpSpPr/>
              <p:nvPr/>
            </p:nvGrpSpPr>
            <p:grpSpPr>
              <a:xfrm>
                <a:off x="7246664" y="2267002"/>
                <a:ext cx="3586197" cy="2740487"/>
                <a:chOff x="6680623" y="1593239"/>
                <a:chExt cx="4344480" cy="3319965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3">
                  <p14:nvContentPartPr>
                    <p14:cNvPr id="37" name="Ink 36">
                      <a:extLst>
                        <a:ext uri="{FF2B5EF4-FFF2-40B4-BE49-F238E27FC236}">
                          <a16:creationId xmlns:a16="http://schemas.microsoft.com/office/drawing/2014/main" id="{3157512D-2164-0A3C-49EE-BB0B8576735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844063" y="1894964"/>
                    <a:ext cx="75960" cy="3015360"/>
                  </p14:xfrm>
                </p:contentPart>
              </mc:Choice>
              <mc:Fallback xmlns="">
                <p:pic>
                  <p:nvPicPr>
                    <p:cNvPr id="37" name="Ink 36">
                      <a:extLst>
                        <a:ext uri="{FF2B5EF4-FFF2-40B4-BE49-F238E27FC236}">
                          <a16:creationId xmlns:a16="http://schemas.microsoft.com/office/drawing/2014/main" id="{3157512D-2164-0A3C-49EE-BB0B8576735C}"/>
                        </a:ext>
                      </a:extLst>
                    </p:cNvPr>
                    <p:cNvPicPr/>
                    <p:nvPr/>
                  </p:nvPicPr>
                  <p:blipFill>
                    <a:blip r:embed="rId4"/>
                    <a:stretch>
                      <a:fillRect/>
                    </a:stretch>
                  </p:blipFill>
                  <p:spPr>
                    <a:xfrm>
                      <a:off x="6794296" y="1845246"/>
                      <a:ext cx="175494" cy="311479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">
                  <p14:nvContentPartPr>
                    <p14:cNvPr id="38" name="Ink 37">
                      <a:extLst>
                        <a:ext uri="{FF2B5EF4-FFF2-40B4-BE49-F238E27FC236}">
                          <a16:creationId xmlns:a16="http://schemas.microsoft.com/office/drawing/2014/main" id="{10E5D8DD-8F1D-C4F6-4879-664697F2055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906703" y="4629884"/>
                    <a:ext cx="4118400" cy="283320"/>
                  </p14:xfrm>
                </p:contentPart>
              </mc:Choice>
              <mc:Fallback xmlns="">
                <p:pic>
                  <p:nvPicPr>
                    <p:cNvPr id="38" name="Ink 37">
                      <a:extLst>
                        <a:ext uri="{FF2B5EF4-FFF2-40B4-BE49-F238E27FC236}">
                          <a16:creationId xmlns:a16="http://schemas.microsoft.com/office/drawing/2014/main" id="{10E5D8DD-8F1D-C4F6-4879-664697F20556}"/>
                        </a:ext>
                      </a:extLst>
                    </p:cNvPr>
                    <p:cNvPicPr/>
                    <p:nvPr/>
                  </p:nvPicPr>
                  <p:blipFill>
                    <a:blip r:embed="rId6"/>
                    <a:stretch>
                      <a:fillRect/>
                    </a:stretch>
                  </p:blipFill>
                  <p:spPr>
                    <a:xfrm>
                      <a:off x="6869196" y="4592399"/>
                      <a:ext cx="4192543" cy="357419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">
                  <p14:nvContentPartPr>
                    <p14:cNvPr id="55" name="Ink 55">
                      <a:extLst>
                        <a:ext uri="{FF2B5EF4-FFF2-40B4-BE49-F238E27FC236}">
                          <a16:creationId xmlns:a16="http://schemas.microsoft.com/office/drawing/2014/main" id="{0E602A10-101A-778F-92EA-1D2CAB01890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680623" y="1593239"/>
                    <a:ext cx="358927" cy="352387"/>
                  </p14:xfrm>
                </p:contentPart>
              </mc:Choice>
              <mc:Fallback xmlns="">
                <p:pic>
                  <p:nvPicPr>
                    <p:cNvPr id="55" name="Ink 55">
                      <a:extLst>
                        <a:ext uri="{FF2B5EF4-FFF2-40B4-BE49-F238E27FC236}">
                          <a16:creationId xmlns:a16="http://schemas.microsoft.com/office/drawing/2014/main" id="{0E602A10-101A-778F-92EA-1D2CAB01890C}"/>
                        </a:ext>
                      </a:extLst>
                    </p:cNvPr>
                    <p:cNvPicPr/>
                    <p:nvPr/>
                  </p:nvPicPr>
                  <p:blipFill>
                    <a:blip r:embed="rId8"/>
                    <a:stretch>
                      <a:fillRect/>
                    </a:stretch>
                  </p:blipFill>
                  <p:spPr>
                    <a:xfrm>
                      <a:off x="6643117" y="1555732"/>
                      <a:ext cx="433067" cy="426528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9">
                  <p14:nvContentPartPr>
                    <p14:cNvPr id="65" name="Ink 64">
                      <a:extLst>
                        <a:ext uri="{FF2B5EF4-FFF2-40B4-BE49-F238E27FC236}">
                          <a16:creationId xmlns:a16="http://schemas.microsoft.com/office/drawing/2014/main" id="{0BE1DEF3-021C-E2A3-31F4-A30B5534F3A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0026103" y="3913844"/>
                    <a:ext cx="307800" cy="257400"/>
                  </p14:xfrm>
                </p:contentPart>
              </mc:Choice>
              <mc:Fallback xmlns="">
                <p:pic>
                  <p:nvPicPr>
                    <p:cNvPr id="65" name="Ink 64">
                      <a:extLst>
                        <a:ext uri="{FF2B5EF4-FFF2-40B4-BE49-F238E27FC236}">
                          <a16:creationId xmlns:a16="http://schemas.microsoft.com/office/drawing/2014/main" id="{0BE1DEF3-021C-E2A3-31F4-A30B5534F3AB}"/>
                        </a:ext>
                      </a:extLst>
                    </p:cNvPr>
                    <p:cNvPicPr/>
                    <p:nvPr/>
                  </p:nvPicPr>
                  <p:blipFill>
                    <a:blip r:embed="rId10"/>
                    <a:stretch>
                      <a:fillRect/>
                    </a:stretch>
                  </p:blipFill>
                  <p:spPr>
                    <a:xfrm>
                      <a:off x="10007356" y="3895084"/>
                      <a:ext cx="344858" cy="29448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1">
                  <p14:nvContentPartPr>
                    <p14:cNvPr id="66" name="Ink 65">
                      <a:extLst>
                        <a:ext uri="{FF2B5EF4-FFF2-40B4-BE49-F238E27FC236}">
                          <a16:creationId xmlns:a16="http://schemas.microsoft.com/office/drawing/2014/main" id="{A39DAE34-3851-1319-7A61-C90E447A6F3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466503" y="2040044"/>
                    <a:ext cx="295920" cy="301320"/>
                  </p14:xfrm>
                </p:contentPart>
              </mc:Choice>
              <mc:Fallback xmlns="">
                <p:pic>
                  <p:nvPicPr>
                    <p:cNvPr id="66" name="Ink 65">
                      <a:extLst>
                        <a:ext uri="{FF2B5EF4-FFF2-40B4-BE49-F238E27FC236}">
                          <a16:creationId xmlns:a16="http://schemas.microsoft.com/office/drawing/2014/main" id="{A39DAE34-3851-1319-7A61-C90E447A6F34}"/>
                        </a:ext>
                      </a:extLst>
                    </p:cNvPr>
                    <p:cNvPicPr/>
                    <p:nvPr/>
                  </p:nvPicPr>
                  <p:blipFill>
                    <a:blip r:embed="rId12"/>
                    <a:stretch>
                      <a:fillRect/>
                    </a:stretch>
                  </p:blipFill>
                  <p:spPr>
                    <a:xfrm>
                      <a:off x="7447763" y="2021293"/>
                      <a:ext cx="332964" cy="338385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mc:AlternateContent xmlns:mc="http://schemas.openxmlformats.org/markup-compatibility/2006" xmlns:p14="http://schemas.microsoft.com/office/powerpoint/2010/main">
            <mc:Choice Requires="p14">
              <p:contentPart p14:bwMode="auto" r:id="rId13">
                <p14:nvContentPartPr>
                  <p14:cNvPr id="8" name="Ink 7">
                    <a:extLst>
                      <a:ext uri="{FF2B5EF4-FFF2-40B4-BE49-F238E27FC236}">
                        <a16:creationId xmlns:a16="http://schemas.microsoft.com/office/drawing/2014/main" id="{2FD5E93D-A0F2-4FA6-F5E0-6D80BAE2C9B4}"/>
                      </a:ext>
                    </a:extLst>
                  </p14:cNvPr>
                  <p14:cNvContentPartPr/>
                  <p14:nvPr/>
                </p14:nvContentPartPr>
                <p14:xfrm>
                  <a:off x="10764464" y="4461815"/>
                  <a:ext cx="333719" cy="357070"/>
                </p14:xfrm>
              </p:contentPart>
            </mc:Choice>
            <mc:Fallback xmlns="">
              <p:pic>
                <p:nvPicPr>
                  <p:cNvPr id="8" name="Ink 7">
                    <a:extLst>
                      <a:ext uri="{FF2B5EF4-FFF2-40B4-BE49-F238E27FC236}">
                        <a16:creationId xmlns:a16="http://schemas.microsoft.com/office/drawing/2014/main" id="{2FD5E93D-A0F2-4FA6-F5E0-6D80BAE2C9B4}"/>
                      </a:ext>
                    </a:extLst>
                  </p:cNvPr>
                  <p:cNvPicPr/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10733504" y="4430859"/>
                    <a:ext cx="394919" cy="41826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15">
                <p14:nvContentPartPr>
                  <p14:cNvPr id="89" name="Ink 89">
                    <a:extLst>
                      <a:ext uri="{FF2B5EF4-FFF2-40B4-BE49-F238E27FC236}">
                        <a16:creationId xmlns:a16="http://schemas.microsoft.com/office/drawing/2014/main" id="{CA5C5EA5-4D0B-EE24-8628-1DB61BA55851}"/>
                      </a:ext>
                    </a:extLst>
                  </p14:cNvPr>
                  <p14:cNvContentPartPr/>
                  <p14:nvPr/>
                </p14:nvContentPartPr>
                <p14:xfrm>
                  <a:off x="8317270" y="2717151"/>
                  <a:ext cx="1858320" cy="1481400"/>
                </p14:xfrm>
              </p:contentPart>
            </mc:Choice>
            <mc:Fallback xmlns="">
              <p:pic>
                <p:nvPicPr>
                  <p:cNvPr id="89" name="Ink 89">
                    <a:extLst>
                      <a:ext uri="{FF2B5EF4-FFF2-40B4-BE49-F238E27FC236}">
                        <a16:creationId xmlns:a16="http://schemas.microsoft.com/office/drawing/2014/main" id="{CA5C5EA5-4D0B-EE24-8628-1DB61BA55851}"/>
                      </a:ext>
                    </a:extLst>
                  </p:cNvPr>
                  <p:cNvPicPr/>
                  <p:nvPr/>
                </p:nvPicPr>
                <p:blipFill>
                  <a:blip r:embed="rId16"/>
                  <a:stretch>
                    <a:fillRect/>
                  </a:stretch>
                </p:blipFill>
                <p:spPr>
                  <a:xfrm>
                    <a:off x="8261459" y="2609845"/>
                    <a:ext cx="1922772" cy="159734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17">
                <p14:nvContentPartPr>
                  <p14:cNvPr id="90" name="Ink 89">
                    <a:extLst>
                      <a:ext uri="{FF2B5EF4-FFF2-40B4-BE49-F238E27FC236}">
                        <a16:creationId xmlns:a16="http://schemas.microsoft.com/office/drawing/2014/main" id="{21CE96E6-2428-4FA8-EA45-B862C7862336}"/>
                      </a:ext>
                    </a:extLst>
                  </p14:cNvPr>
                  <p14:cNvContentPartPr/>
                  <p14:nvPr/>
                </p14:nvContentPartPr>
                <p14:xfrm>
                  <a:off x="9966070" y="2613831"/>
                  <a:ext cx="288000" cy="235800"/>
                </p14:xfrm>
              </p:contentPart>
            </mc:Choice>
            <mc:Fallback xmlns="">
              <p:pic>
                <p:nvPicPr>
                  <p:cNvPr id="90" name="Ink 89">
                    <a:extLst>
                      <a:ext uri="{FF2B5EF4-FFF2-40B4-BE49-F238E27FC236}">
                        <a16:creationId xmlns:a16="http://schemas.microsoft.com/office/drawing/2014/main" id="{21CE96E6-2428-4FA8-EA45-B862C7862336}"/>
                      </a:ext>
                    </a:extLst>
                  </p:cNvPr>
                  <p:cNvPicPr/>
                  <p:nvPr/>
                </p:nvPicPr>
                <p:blipFill>
                  <a:blip r:embed="rId18"/>
                  <a:stretch>
                    <a:fillRect/>
                  </a:stretch>
                </p:blipFill>
                <p:spPr>
                  <a:xfrm>
                    <a:off x="9957070" y="2604817"/>
                    <a:ext cx="305640" cy="25346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19">
                <p14:nvContentPartPr>
                  <p14:cNvPr id="93" name="Ink 93">
                    <a:extLst>
                      <a:ext uri="{FF2B5EF4-FFF2-40B4-BE49-F238E27FC236}">
                        <a16:creationId xmlns:a16="http://schemas.microsoft.com/office/drawing/2014/main" id="{1BDDF4B3-35E9-7A57-39F6-0D23A317AA53}"/>
                      </a:ext>
                    </a:extLst>
                  </p14:cNvPr>
                  <p14:cNvContentPartPr/>
                  <p14:nvPr/>
                </p14:nvContentPartPr>
                <p14:xfrm>
                  <a:off x="9968513" y="2588034"/>
                  <a:ext cx="267480" cy="272160"/>
                </p14:xfrm>
              </p:contentPart>
            </mc:Choice>
            <mc:Fallback xmlns="">
              <p:pic>
                <p:nvPicPr>
                  <p:cNvPr id="93" name="Ink 93">
                    <a:extLst>
                      <a:ext uri="{FF2B5EF4-FFF2-40B4-BE49-F238E27FC236}">
                        <a16:creationId xmlns:a16="http://schemas.microsoft.com/office/drawing/2014/main" id="{1BDDF4B3-35E9-7A57-39F6-0D23A317AA53}"/>
                      </a:ext>
                    </a:extLst>
                  </p:cNvPr>
                  <p:cNvPicPr/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>
                    <a:off x="9959501" y="2579034"/>
                    <a:ext cx="285144" cy="28980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54" name="Ink 55">
                  <a:extLst>
                    <a:ext uri="{FF2B5EF4-FFF2-40B4-BE49-F238E27FC236}">
                      <a16:creationId xmlns:a16="http://schemas.microsoft.com/office/drawing/2014/main" id="{CEF3274D-22D7-FE96-0140-D899716EE0E2}"/>
                    </a:ext>
                  </a:extLst>
                </p14:cNvPr>
                <p14:cNvContentPartPr/>
                <p14:nvPr/>
              </p14:nvContentPartPr>
              <p14:xfrm>
                <a:off x="10318019" y="4034809"/>
                <a:ext cx="577440" cy="199800"/>
              </p14:xfrm>
            </p:contentPart>
          </mc:Choice>
          <mc:Fallback xmlns="">
            <p:pic>
              <p:nvPicPr>
                <p:cNvPr id="54" name="Ink 55">
                  <a:extLst>
                    <a:ext uri="{FF2B5EF4-FFF2-40B4-BE49-F238E27FC236}">
                      <a16:creationId xmlns:a16="http://schemas.microsoft.com/office/drawing/2014/main" id="{CEF3274D-22D7-FE96-0140-D899716EE0E2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0302539" y="4019301"/>
                  <a:ext cx="608040" cy="23045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63" name="Ink 66">
                  <a:extLst>
                    <a:ext uri="{FF2B5EF4-FFF2-40B4-BE49-F238E27FC236}">
                      <a16:creationId xmlns:a16="http://schemas.microsoft.com/office/drawing/2014/main" id="{A434A3AE-1C94-2594-43BA-E287D7F194CE}"/>
                    </a:ext>
                  </a:extLst>
                </p14:cNvPr>
                <p14:cNvContentPartPr/>
                <p14:nvPr/>
              </p14:nvContentPartPr>
              <p14:xfrm>
                <a:off x="10256796" y="2491356"/>
                <a:ext cx="507960" cy="166320"/>
              </p14:xfrm>
            </p:contentPart>
          </mc:Choice>
          <mc:Fallback xmlns="">
            <p:pic>
              <p:nvPicPr>
                <p:cNvPr id="63" name="Ink 66">
                  <a:extLst>
                    <a:ext uri="{FF2B5EF4-FFF2-40B4-BE49-F238E27FC236}">
                      <a16:creationId xmlns:a16="http://schemas.microsoft.com/office/drawing/2014/main" id="{A434A3AE-1C94-2594-43BA-E287D7F194CE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0241316" y="2475909"/>
                  <a:ext cx="538560" cy="19685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78" name="Ink 78">
                  <a:extLst>
                    <a:ext uri="{FF2B5EF4-FFF2-40B4-BE49-F238E27FC236}">
                      <a16:creationId xmlns:a16="http://schemas.microsoft.com/office/drawing/2014/main" id="{FFFFCD01-B37F-C524-2822-E7398D0919C2}"/>
                    </a:ext>
                  </a:extLst>
                </p14:cNvPr>
                <p14:cNvContentPartPr/>
                <p14:nvPr/>
              </p14:nvContentPartPr>
              <p14:xfrm>
                <a:off x="8104716" y="2429076"/>
                <a:ext cx="272880" cy="194400"/>
              </p14:xfrm>
            </p:contentPart>
          </mc:Choice>
          <mc:Fallback xmlns="">
            <p:pic>
              <p:nvPicPr>
                <p:cNvPr id="78" name="Ink 78">
                  <a:extLst>
                    <a:ext uri="{FF2B5EF4-FFF2-40B4-BE49-F238E27FC236}">
                      <a16:creationId xmlns:a16="http://schemas.microsoft.com/office/drawing/2014/main" id="{FFFFCD01-B37F-C524-2822-E7398D0919C2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8089216" y="2413596"/>
                  <a:ext cx="303520" cy="22500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2B6AC17-890C-EFE0-4EAD-F31A2263E1D8}"/>
                </a:ext>
              </a:extLst>
            </p:cNvPr>
            <p:cNvSpPr txBox="1"/>
            <p:nvPr/>
          </p:nvSpPr>
          <p:spPr>
            <a:xfrm>
              <a:off x="6593544" y="1639704"/>
              <a:ext cx="204400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800" dirty="0"/>
                <a:t>Generality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2264E15-E110-80B1-A1B1-6E0541FA63F2}"/>
                </a:ext>
              </a:extLst>
            </p:cNvPr>
            <p:cNvSpPr txBox="1"/>
            <p:nvPr/>
          </p:nvSpPr>
          <p:spPr>
            <a:xfrm>
              <a:off x="9970105" y="5046091"/>
              <a:ext cx="204400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800" dirty="0"/>
                <a:t>Control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DF91A5C-70F2-8138-5982-6B443286975F}"/>
                </a:ext>
              </a:extLst>
            </p:cNvPr>
            <p:cNvSpPr txBox="1"/>
            <p:nvPr/>
          </p:nvSpPr>
          <p:spPr>
            <a:xfrm>
              <a:off x="10690446" y="3618992"/>
              <a:ext cx="1596533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/>
                <a:t>specialized models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8A5D08F-7C0D-CB77-E81A-A22BD761EA65}"/>
                </a:ext>
              </a:extLst>
            </p:cNvPr>
            <p:cNvSpPr txBox="1"/>
            <p:nvPr/>
          </p:nvSpPr>
          <p:spPr>
            <a:xfrm>
              <a:off x="7956024" y="2091354"/>
              <a:ext cx="1596533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/>
                <a:t>LMs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BC80635-A511-E931-E417-FD2DD87EB126}"/>
                </a:ext>
              </a:extLst>
            </p:cNvPr>
            <p:cNvSpPr txBox="1"/>
            <p:nvPr/>
          </p:nvSpPr>
          <p:spPr>
            <a:xfrm>
              <a:off x="10518660" y="2031132"/>
              <a:ext cx="1596533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/>
                <a:t>an ideal design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561062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00" advTm="0">
        <p159:morph option="byObject"/>
      </p:transition>
    </mc:Choice>
    <mc:Fallback xmlns="">
      <p:transition spd="med" advTm="0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F840F76-410C-8120-A270-172F2A4A5B95}"/>
              </a:ext>
            </a:extLst>
          </p:cNvPr>
          <p:cNvSpPr txBox="1"/>
          <p:nvPr/>
        </p:nvSpPr>
        <p:spPr>
          <a:xfrm>
            <a:off x="1106798" y="2150137"/>
            <a:ext cx="104708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400" b="1" dirty="0">
                <a:solidFill>
                  <a:srgbClr val="FC6A00"/>
                </a:solidFill>
              </a:rPr>
              <a:t>E=</a:t>
            </a:r>
          </a:p>
        </p:txBody>
      </p:sp>
      <p:sp>
        <p:nvSpPr>
          <p:cNvPr id="3" name="Line">
            <a:extLst>
              <a:ext uri="{FF2B5EF4-FFF2-40B4-BE49-F238E27FC236}">
                <a16:creationId xmlns:a16="http://schemas.microsoft.com/office/drawing/2014/main" id="{6E414FC3-9D26-0DB2-62A5-79ADD58DCA6E}"/>
              </a:ext>
            </a:extLst>
          </p:cNvPr>
          <p:cNvSpPr/>
          <p:nvPr/>
        </p:nvSpPr>
        <p:spPr>
          <a:xfrm rot="18900000">
            <a:off x="8005473" y="1624990"/>
            <a:ext cx="2900361" cy="36207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223" h="20814" extrusionOk="0">
                <a:moveTo>
                  <a:pt x="2412" y="0"/>
                </a:moveTo>
                <a:cubicBezTo>
                  <a:pt x="2418" y="1765"/>
                  <a:pt x="2035" y="3514"/>
                  <a:pt x="1279" y="5153"/>
                </a:cubicBezTo>
                <a:cubicBezTo>
                  <a:pt x="467" y="6912"/>
                  <a:pt x="-660" y="8808"/>
                  <a:pt x="492" y="10392"/>
                </a:cubicBezTo>
                <a:cubicBezTo>
                  <a:pt x="928" y="10992"/>
                  <a:pt x="1663" y="11396"/>
                  <a:pt x="2473" y="11364"/>
                </a:cubicBezTo>
                <a:cubicBezTo>
                  <a:pt x="4700" y="11275"/>
                  <a:pt x="7239" y="6981"/>
                  <a:pt x="8901" y="9660"/>
                </a:cubicBezTo>
                <a:cubicBezTo>
                  <a:pt x="9785" y="11085"/>
                  <a:pt x="4803" y="13467"/>
                  <a:pt x="7862" y="14724"/>
                </a:cubicBezTo>
                <a:cubicBezTo>
                  <a:pt x="8852" y="15131"/>
                  <a:pt x="9945" y="13981"/>
                  <a:pt x="10915" y="14487"/>
                </a:cubicBezTo>
                <a:cubicBezTo>
                  <a:pt x="12332" y="15227"/>
                  <a:pt x="10629" y="16609"/>
                  <a:pt x="9414" y="17903"/>
                </a:cubicBezTo>
                <a:cubicBezTo>
                  <a:pt x="8471" y="18908"/>
                  <a:pt x="8669" y="20364"/>
                  <a:pt x="9906" y="20766"/>
                </a:cubicBezTo>
                <a:cubicBezTo>
                  <a:pt x="12468" y="21600"/>
                  <a:pt x="20940" y="11207"/>
                  <a:pt x="18913" y="17254"/>
                </a:cubicBezTo>
                <a:cubicBezTo>
                  <a:pt x="18467" y="18587"/>
                  <a:pt x="16217" y="21223"/>
                  <a:pt x="17984" y="20569"/>
                </a:cubicBezTo>
              </a:path>
            </a:pathLst>
          </a:custGeom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endParaRPr/>
          </a:p>
        </p:txBody>
      </p:sp>
      <p:sp>
        <p:nvSpPr>
          <p:cNvPr id="4" name="Line">
            <a:extLst>
              <a:ext uri="{FF2B5EF4-FFF2-40B4-BE49-F238E27FC236}">
                <a16:creationId xmlns:a16="http://schemas.microsoft.com/office/drawing/2014/main" id="{17949D6D-47D1-0195-D849-812D91616B2B}"/>
              </a:ext>
            </a:extLst>
          </p:cNvPr>
          <p:cNvSpPr/>
          <p:nvPr/>
        </p:nvSpPr>
        <p:spPr>
          <a:xfrm flipV="1">
            <a:off x="7203641" y="1815233"/>
            <a:ext cx="1" cy="3834870"/>
          </a:xfrm>
          <a:prstGeom prst="line">
            <a:avLst/>
          </a:prstGeom>
          <a:ln w="38100">
            <a:solidFill>
              <a:srgbClr val="000000"/>
            </a:solidFill>
            <a:miter lim="400000"/>
            <a:tailEnd type="triangle"/>
          </a:ln>
        </p:spPr>
        <p:txBody>
          <a:bodyPr lIns="25400" tIns="25400" rIns="25400" bIns="25400" anchor="ctr"/>
          <a:lstStyle/>
          <a:p>
            <a:endParaRPr/>
          </a:p>
        </p:txBody>
      </p:sp>
      <p:sp>
        <p:nvSpPr>
          <p:cNvPr id="5" name="Line">
            <a:extLst>
              <a:ext uri="{FF2B5EF4-FFF2-40B4-BE49-F238E27FC236}">
                <a16:creationId xmlns:a16="http://schemas.microsoft.com/office/drawing/2014/main" id="{B93F294C-3873-EF25-36C4-91C5129E710E}"/>
              </a:ext>
            </a:extLst>
          </p:cNvPr>
          <p:cNvSpPr/>
          <p:nvPr/>
        </p:nvSpPr>
        <p:spPr>
          <a:xfrm>
            <a:off x="6564799" y="4990119"/>
            <a:ext cx="5198225" cy="1"/>
          </a:xfrm>
          <a:prstGeom prst="line">
            <a:avLst/>
          </a:prstGeom>
          <a:ln w="38100">
            <a:solidFill>
              <a:srgbClr val="000000"/>
            </a:solidFill>
            <a:miter lim="400000"/>
            <a:tailEnd type="triangle"/>
          </a:ln>
        </p:spPr>
        <p:txBody>
          <a:bodyPr lIns="25400" tIns="25400" rIns="25400" bIns="25400" anchor="ctr"/>
          <a:lstStyle/>
          <a:p>
            <a:endParaRPr/>
          </a:p>
        </p:txBody>
      </p:sp>
      <p:sp>
        <p:nvSpPr>
          <p:cNvPr id="12" name="Energy">
            <a:extLst>
              <a:ext uri="{FF2B5EF4-FFF2-40B4-BE49-F238E27FC236}">
                <a16:creationId xmlns:a16="http://schemas.microsoft.com/office/drawing/2014/main" id="{08CD84F0-5499-665D-4C60-8C6C09A99606}"/>
              </a:ext>
            </a:extLst>
          </p:cNvPr>
          <p:cNvSpPr txBox="1"/>
          <p:nvPr/>
        </p:nvSpPr>
        <p:spPr>
          <a:xfrm>
            <a:off x="6040130" y="3248982"/>
            <a:ext cx="1080424" cy="4744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5500"/>
            </a:lvl1pPr>
          </a:lstStyle>
          <a:p>
            <a:r>
              <a:rPr sz="2750"/>
              <a:t>Energy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D2EE955-CFC2-078A-A446-F3A41B13D4A0}"/>
              </a:ext>
            </a:extLst>
          </p:cNvPr>
          <p:cNvSpPr txBox="1"/>
          <p:nvPr/>
        </p:nvSpPr>
        <p:spPr>
          <a:xfrm>
            <a:off x="2133602" y="2133588"/>
            <a:ext cx="4701251" cy="22319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dirty="0">
                <a:solidFill>
                  <a:srgbClr val="000000"/>
                </a:solidFill>
              </a:rPr>
              <a:t>Left Coherence</a:t>
            </a:r>
          </a:p>
          <a:p>
            <a:pPr>
              <a:lnSpc>
                <a:spcPct val="150000"/>
              </a:lnSpc>
            </a:pPr>
            <a:r>
              <a:rPr lang="en-US" sz="3200" dirty="0">
                <a:solidFill>
                  <a:srgbClr val="000000"/>
                </a:solidFill>
              </a:rPr>
              <a:t>+ Right Coherence</a:t>
            </a:r>
          </a:p>
          <a:p>
            <a:pPr>
              <a:lnSpc>
                <a:spcPct val="150000"/>
              </a:lnSpc>
            </a:pPr>
            <a:r>
              <a:rPr lang="en-US" sz="3200" dirty="0">
                <a:solidFill>
                  <a:srgbClr val="000000"/>
                </a:solidFill>
              </a:rPr>
              <a:t>+ . . . </a:t>
            </a:r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D993084F-9196-39B8-DED1-0BEF632401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rbel" panose="020B0503020204020204" pitchFamily="34" charset="0"/>
              </a:rPr>
              <a:t>Energy Function for Text Generation</a:t>
            </a:r>
            <a:endParaRPr lang="en-US" dirty="0"/>
          </a:p>
        </p:txBody>
      </p:sp>
      <p:grpSp>
        <p:nvGrpSpPr>
          <p:cNvPr id="16" name="Group">
            <a:extLst>
              <a:ext uri="{FF2B5EF4-FFF2-40B4-BE49-F238E27FC236}">
                <a16:creationId xmlns:a16="http://schemas.microsoft.com/office/drawing/2014/main" id="{0DA9043C-5832-1642-267C-6FAAD4D005B4}"/>
              </a:ext>
            </a:extLst>
          </p:cNvPr>
          <p:cNvGrpSpPr/>
          <p:nvPr/>
        </p:nvGrpSpPr>
        <p:grpSpPr>
          <a:xfrm>
            <a:off x="921312" y="5187692"/>
            <a:ext cx="5003865" cy="1259621"/>
            <a:chOff x="-63500" y="-63500"/>
            <a:chExt cx="10007729" cy="2519240"/>
          </a:xfrm>
        </p:grpSpPr>
        <p:grpSp>
          <p:nvGrpSpPr>
            <p:cNvPr id="17" name="Rounded Rectangle">
              <a:extLst>
                <a:ext uri="{FF2B5EF4-FFF2-40B4-BE49-F238E27FC236}">
                  <a16:creationId xmlns:a16="http://schemas.microsoft.com/office/drawing/2014/main" id="{C93A9F1F-174E-94B5-3B3E-1F7A3FDEAF06}"/>
                </a:ext>
              </a:extLst>
            </p:cNvPr>
            <p:cNvGrpSpPr/>
            <p:nvPr/>
          </p:nvGrpSpPr>
          <p:grpSpPr>
            <a:xfrm>
              <a:off x="-63500" y="-63500"/>
              <a:ext cx="10007729" cy="2519240"/>
              <a:chOff x="0" y="0"/>
              <a:chExt cx="10007728" cy="2519239"/>
            </a:xfrm>
          </p:grpSpPr>
          <p:sp>
            <p:nvSpPr>
              <p:cNvPr id="19" name="Rounded Rectangle">
                <a:extLst>
                  <a:ext uri="{FF2B5EF4-FFF2-40B4-BE49-F238E27FC236}">
                    <a16:creationId xmlns:a16="http://schemas.microsoft.com/office/drawing/2014/main" id="{C1CB919A-0DD0-D8B9-18EA-6103DE9B4304}"/>
                  </a:ext>
                </a:extLst>
              </p:cNvPr>
              <p:cNvSpPr/>
              <p:nvPr/>
            </p:nvSpPr>
            <p:spPr>
              <a:xfrm>
                <a:off x="63500" y="63500"/>
                <a:ext cx="9880728" cy="2392239"/>
              </a:xfrm>
              <a:prstGeom prst="roundRect">
                <a:avLst>
                  <a:gd name="adj" fmla="val 11577"/>
                </a:avLst>
              </a:pr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defRPr sz="3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 sz="1600"/>
              </a:p>
            </p:txBody>
          </p:sp>
          <p:pic>
            <p:nvPicPr>
              <p:cNvPr id="20" name="Rounded Rectangle Rounded rectangle" descr="Rounded Rectangle Rounded rectangle">
                <a:extLst>
                  <a:ext uri="{FF2B5EF4-FFF2-40B4-BE49-F238E27FC236}">
                    <a16:creationId xmlns:a16="http://schemas.microsoft.com/office/drawing/2014/main" id="{A6DFF6B5-C1A3-A369-270A-1C0BA7C8AD9D}"/>
                  </a:ext>
                </a:extLst>
              </p:cNvPr>
              <p:cNvPicPr>
                <a:picLocks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0" y="0"/>
                <a:ext cx="10007728" cy="2519239"/>
              </a:xfrm>
              <a:prstGeom prst="rect">
                <a:avLst/>
              </a:prstGeom>
              <a:effectLst/>
            </p:spPr>
          </p:pic>
        </p:grpSp>
        <p:sp>
          <p:nvSpPr>
            <p:cNvPr id="18" name="Energy function is flexible!">
              <a:extLst>
                <a:ext uri="{FF2B5EF4-FFF2-40B4-BE49-F238E27FC236}">
                  <a16:creationId xmlns:a16="http://schemas.microsoft.com/office/drawing/2014/main" id="{227D7959-DAF2-D672-0E9D-BD648A4E945F}"/>
                </a:ext>
              </a:extLst>
            </p:cNvPr>
            <p:cNvSpPr txBox="1"/>
            <p:nvPr/>
          </p:nvSpPr>
          <p:spPr>
            <a:xfrm>
              <a:off x="485315" y="653133"/>
              <a:ext cx="8910097" cy="10859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25400" tIns="25400" rIns="25400" bIns="25400" numCol="1" anchor="ctr">
              <a:noAutofit/>
            </a:bodyPr>
            <a:lstStyle>
              <a:lvl1pPr>
                <a:defRPr sz="5500" i="1">
                  <a:solidFill>
                    <a:schemeClr val="accent4">
                      <a:hueOff val="-1081314"/>
                      <a:satOff val="4338"/>
                      <a:lumOff val="-8931"/>
                    </a:schemeClr>
                  </a:solidFill>
                </a:defRPr>
              </a:lvl1pPr>
            </a:lstStyle>
            <a:p>
              <a:r>
                <a:rPr sz="2750"/>
                <a:t>Energy function is flexible!</a:t>
              </a:r>
            </a:p>
          </p:txBody>
        </p:sp>
      </p:grpSp>
      <p:sp>
        <p:nvSpPr>
          <p:cNvPr id="23" name="Circle">
            <a:extLst>
              <a:ext uri="{FF2B5EF4-FFF2-40B4-BE49-F238E27FC236}">
                <a16:creationId xmlns:a16="http://schemas.microsoft.com/office/drawing/2014/main" id="{CC11ADE4-A924-5848-67F3-155965D4EF10}"/>
              </a:ext>
            </a:extLst>
          </p:cNvPr>
          <p:cNvSpPr/>
          <p:nvPr/>
        </p:nvSpPr>
        <p:spPr>
          <a:xfrm>
            <a:off x="9128117" y="3266763"/>
            <a:ext cx="327536" cy="327536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lnSpc>
                <a:spcPct val="100000"/>
              </a:lnSpc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24" name="Circle">
            <a:extLst>
              <a:ext uri="{FF2B5EF4-FFF2-40B4-BE49-F238E27FC236}">
                <a16:creationId xmlns:a16="http://schemas.microsoft.com/office/drawing/2014/main" id="{16354D41-87F9-F56D-631C-C6E9FB32E9D8}"/>
              </a:ext>
            </a:extLst>
          </p:cNvPr>
          <p:cNvSpPr/>
          <p:nvPr/>
        </p:nvSpPr>
        <p:spPr>
          <a:xfrm>
            <a:off x="8049748" y="3937486"/>
            <a:ext cx="327536" cy="327536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lnSpc>
                <a:spcPct val="100000"/>
              </a:lnSpc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25" name="Line">
            <a:extLst>
              <a:ext uri="{FF2B5EF4-FFF2-40B4-BE49-F238E27FC236}">
                <a16:creationId xmlns:a16="http://schemas.microsoft.com/office/drawing/2014/main" id="{131BC29E-D547-3376-203C-C825E5DF3B7D}"/>
              </a:ext>
            </a:extLst>
          </p:cNvPr>
          <p:cNvSpPr/>
          <p:nvPr/>
        </p:nvSpPr>
        <p:spPr>
          <a:xfrm flipV="1">
            <a:off x="8318634" y="1867880"/>
            <a:ext cx="485899" cy="2069594"/>
          </a:xfrm>
          <a:prstGeom prst="line">
            <a:avLst/>
          </a:prstGeom>
          <a:ln w="25400">
            <a:solidFill>
              <a:srgbClr val="000000"/>
            </a:solidFill>
            <a:prstDash val="dash"/>
            <a:miter lim="400000"/>
          </a:ln>
        </p:spPr>
        <p:txBody>
          <a:bodyPr lIns="25400" tIns="25400" rIns="25400" bIns="25400" anchor="ctr"/>
          <a:lstStyle/>
          <a:p>
            <a:endParaRPr/>
          </a:p>
        </p:txBody>
      </p:sp>
      <p:sp>
        <p:nvSpPr>
          <p:cNvPr id="26" name="I have a dog that is very curious">
            <a:extLst>
              <a:ext uri="{FF2B5EF4-FFF2-40B4-BE49-F238E27FC236}">
                <a16:creationId xmlns:a16="http://schemas.microsoft.com/office/drawing/2014/main" id="{5B018B72-85D2-17CE-22C0-780A8C0569DA}"/>
              </a:ext>
            </a:extLst>
          </p:cNvPr>
          <p:cNvSpPr txBox="1"/>
          <p:nvPr/>
        </p:nvSpPr>
        <p:spPr>
          <a:xfrm>
            <a:off x="8887627" y="2404861"/>
            <a:ext cx="2678618" cy="4037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lnSpc>
                <a:spcPct val="120000"/>
              </a:lnSpc>
              <a:defRPr sz="4000"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r>
              <a:rPr lang="en-US" sz="2000"/>
              <a:t>He started smoking … </a:t>
            </a:r>
            <a:endParaRPr sz="2000"/>
          </a:p>
        </p:txBody>
      </p:sp>
      <p:sp>
        <p:nvSpPr>
          <p:cNvPr id="27" name="I has a dog where is curious">
            <a:extLst>
              <a:ext uri="{FF2B5EF4-FFF2-40B4-BE49-F238E27FC236}">
                <a16:creationId xmlns:a16="http://schemas.microsoft.com/office/drawing/2014/main" id="{E07AD85F-91D6-4B17-1237-BD16AB96BE0D}"/>
              </a:ext>
            </a:extLst>
          </p:cNvPr>
          <p:cNvSpPr txBox="1"/>
          <p:nvPr/>
        </p:nvSpPr>
        <p:spPr>
          <a:xfrm>
            <a:off x="8094026" y="1542959"/>
            <a:ext cx="3470502" cy="4037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lnSpc>
                <a:spcPct val="120000"/>
              </a:lnSpc>
              <a:defRPr sz="4000"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r>
              <a:rPr lang="en-US" sz="2000"/>
              <a:t>Until he joined a social club ...</a:t>
            </a:r>
            <a:endParaRPr sz="2000"/>
          </a:p>
        </p:txBody>
      </p:sp>
      <p:sp>
        <p:nvSpPr>
          <p:cNvPr id="28" name="Line">
            <a:extLst>
              <a:ext uri="{FF2B5EF4-FFF2-40B4-BE49-F238E27FC236}">
                <a16:creationId xmlns:a16="http://schemas.microsoft.com/office/drawing/2014/main" id="{7075FD1B-3C38-B6AB-082C-2D5EE8D38060}"/>
              </a:ext>
            </a:extLst>
          </p:cNvPr>
          <p:cNvSpPr/>
          <p:nvPr/>
        </p:nvSpPr>
        <p:spPr>
          <a:xfrm flipV="1">
            <a:off x="9370268" y="2748515"/>
            <a:ext cx="365743" cy="594029"/>
          </a:xfrm>
          <a:prstGeom prst="line">
            <a:avLst/>
          </a:prstGeom>
          <a:ln w="25400">
            <a:solidFill>
              <a:srgbClr val="000000"/>
            </a:solidFill>
            <a:prstDash val="dash"/>
            <a:miter lim="400000"/>
          </a:ln>
        </p:spPr>
        <p:txBody>
          <a:bodyPr lIns="25400" tIns="25400" rIns="25400" bIns="25400" anchor="ctr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761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D993084F-9196-39B8-DED1-0BEF632401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orbel" panose="020B0503020204020204" pitchFamily="34" charset="0"/>
              </a:rPr>
              <a:t>Sampling</a:t>
            </a:r>
            <a:r>
              <a:rPr lang="en-US" dirty="0">
                <a:latin typeface="Corbel" panose="020B0503020204020204" pitchFamily="34" charset="0"/>
              </a:rPr>
              <a:t> from the Energy Function</a:t>
            </a:r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545F03F-F669-BED1-436F-52461D0721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Find values of </a:t>
            </a:r>
            <a:r>
              <a:rPr lang="en-US" b="1" dirty="0">
                <a:solidFill>
                  <a:srgbClr val="0058F9"/>
                </a:solidFill>
              </a:rPr>
              <a:t>y</a:t>
            </a:r>
            <a:r>
              <a:rPr lang="en-US" dirty="0"/>
              <a:t> that lead to </a:t>
            </a:r>
            <a:br>
              <a:rPr lang="en-US" dirty="0"/>
            </a:br>
            <a:r>
              <a:rPr lang="en-US" dirty="0"/>
              <a:t>a small </a:t>
            </a:r>
            <a:r>
              <a:rPr lang="en-US" b="1" dirty="0">
                <a:solidFill>
                  <a:srgbClr val="FC6A00"/>
                </a:solidFill>
              </a:rPr>
              <a:t>E(</a:t>
            </a:r>
            <a:r>
              <a:rPr lang="en-US" b="1" dirty="0">
                <a:solidFill>
                  <a:srgbClr val="0058F9"/>
                </a:solidFill>
              </a:rPr>
              <a:t>x</a:t>
            </a:r>
            <a:r>
              <a:rPr lang="en-US" b="1" dirty="0">
                <a:solidFill>
                  <a:srgbClr val="FC6A00"/>
                </a:solidFill>
              </a:rPr>
              <a:t>, </a:t>
            </a:r>
            <a:r>
              <a:rPr lang="en-US" b="1" dirty="0">
                <a:solidFill>
                  <a:srgbClr val="0058F9"/>
                </a:solidFill>
              </a:rPr>
              <a:t>y</a:t>
            </a:r>
            <a:r>
              <a:rPr lang="en-US" b="1" dirty="0">
                <a:solidFill>
                  <a:srgbClr val="FC6A00"/>
                </a:solidFill>
              </a:rPr>
              <a:t>) </a:t>
            </a:r>
            <a:r>
              <a:rPr lang="en-US" dirty="0"/>
              <a:t>for a given </a:t>
            </a:r>
            <a:r>
              <a:rPr lang="en-US" b="1" dirty="0">
                <a:solidFill>
                  <a:srgbClr val="0058F9"/>
                </a:solidFill>
              </a:rPr>
              <a:t>x</a:t>
            </a:r>
            <a:r>
              <a:rPr lang="en-US" dirty="0"/>
              <a:t>. </a:t>
            </a:r>
          </a:p>
          <a:p>
            <a:endParaRPr lang="en-US" dirty="0"/>
          </a:p>
          <a:p>
            <a:r>
              <a:rPr lang="en-US" dirty="0"/>
              <a:t>Options for discrete search: </a:t>
            </a:r>
          </a:p>
          <a:p>
            <a:pPr lvl="1"/>
            <a:r>
              <a:rPr lang="en-US" dirty="0"/>
              <a:t>Exhaustive search, heuristic search, </a:t>
            </a:r>
            <a:br>
              <a:rPr lang="en-US" dirty="0"/>
            </a:br>
            <a:r>
              <a:rPr lang="en-US" dirty="0"/>
              <a:t>MCMC/Metropolis-Hastings, </a:t>
            </a:r>
            <a:br>
              <a:rPr lang="en-US" dirty="0"/>
            </a:br>
            <a:r>
              <a:rPr lang="en-US" dirty="0"/>
              <a:t>simulated annealing, … </a:t>
            </a:r>
          </a:p>
          <a:p>
            <a:pPr lvl="1"/>
            <a:endParaRPr lang="en-US" dirty="0"/>
          </a:p>
          <a:p>
            <a:r>
              <a:rPr lang="en-US" dirty="0"/>
              <a:t>Sampling approach studies here: </a:t>
            </a:r>
          </a:p>
          <a:p>
            <a:pPr lvl="1"/>
            <a:r>
              <a:rPr lang="en-US" dirty="0"/>
              <a:t>Langevin dynamics (equivalent to SGD) </a:t>
            </a:r>
          </a:p>
          <a:p>
            <a:endParaRPr lang="en-US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5AD66F82-FF19-94C2-F995-9713447E916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71</a:t>
            </a:fld>
            <a:endParaRPr lang="en-US" dirty="0"/>
          </a:p>
        </p:txBody>
      </p:sp>
      <p:sp>
        <p:nvSpPr>
          <p:cNvPr id="3" name="Line">
            <a:extLst>
              <a:ext uri="{FF2B5EF4-FFF2-40B4-BE49-F238E27FC236}">
                <a16:creationId xmlns:a16="http://schemas.microsoft.com/office/drawing/2014/main" id="{6E414FC3-9D26-0DB2-62A5-79ADD58DCA6E}"/>
              </a:ext>
            </a:extLst>
          </p:cNvPr>
          <p:cNvSpPr/>
          <p:nvPr/>
        </p:nvSpPr>
        <p:spPr>
          <a:xfrm rot="18900000">
            <a:off x="8005473" y="1624990"/>
            <a:ext cx="2900361" cy="36207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223" h="20814" extrusionOk="0">
                <a:moveTo>
                  <a:pt x="2412" y="0"/>
                </a:moveTo>
                <a:cubicBezTo>
                  <a:pt x="2418" y="1765"/>
                  <a:pt x="2035" y="3514"/>
                  <a:pt x="1279" y="5153"/>
                </a:cubicBezTo>
                <a:cubicBezTo>
                  <a:pt x="467" y="6912"/>
                  <a:pt x="-660" y="8808"/>
                  <a:pt x="492" y="10392"/>
                </a:cubicBezTo>
                <a:cubicBezTo>
                  <a:pt x="928" y="10992"/>
                  <a:pt x="1663" y="11396"/>
                  <a:pt x="2473" y="11364"/>
                </a:cubicBezTo>
                <a:cubicBezTo>
                  <a:pt x="4700" y="11275"/>
                  <a:pt x="7239" y="6981"/>
                  <a:pt x="8901" y="9660"/>
                </a:cubicBezTo>
                <a:cubicBezTo>
                  <a:pt x="9785" y="11085"/>
                  <a:pt x="4803" y="13467"/>
                  <a:pt x="7862" y="14724"/>
                </a:cubicBezTo>
                <a:cubicBezTo>
                  <a:pt x="8852" y="15131"/>
                  <a:pt x="9945" y="13981"/>
                  <a:pt x="10915" y="14487"/>
                </a:cubicBezTo>
                <a:cubicBezTo>
                  <a:pt x="12332" y="15227"/>
                  <a:pt x="10629" y="16609"/>
                  <a:pt x="9414" y="17903"/>
                </a:cubicBezTo>
                <a:cubicBezTo>
                  <a:pt x="8471" y="18908"/>
                  <a:pt x="8669" y="20364"/>
                  <a:pt x="9906" y="20766"/>
                </a:cubicBezTo>
                <a:cubicBezTo>
                  <a:pt x="12468" y="21600"/>
                  <a:pt x="20940" y="11207"/>
                  <a:pt x="18913" y="17254"/>
                </a:cubicBezTo>
                <a:cubicBezTo>
                  <a:pt x="18467" y="18587"/>
                  <a:pt x="16217" y="21223"/>
                  <a:pt x="17984" y="20569"/>
                </a:cubicBezTo>
              </a:path>
            </a:pathLst>
          </a:custGeom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endParaRPr/>
          </a:p>
        </p:txBody>
      </p:sp>
      <p:sp>
        <p:nvSpPr>
          <p:cNvPr id="4" name="Line">
            <a:extLst>
              <a:ext uri="{FF2B5EF4-FFF2-40B4-BE49-F238E27FC236}">
                <a16:creationId xmlns:a16="http://schemas.microsoft.com/office/drawing/2014/main" id="{17949D6D-47D1-0195-D849-812D91616B2B}"/>
              </a:ext>
            </a:extLst>
          </p:cNvPr>
          <p:cNvSpPr/>
          <p:nvPr/>
        </p:nvSpPr>
        <p:spPr>
          <a:xfrm flipV="1">
            <a:off x="7203641" y="1815233"/>
            <a:ext cx="1" cy="3834870"/>
          </a:xfrm>
          <a:prstGeom prst="line">
            <a:avLst/>
          </a:prstGeom>
          <a:ln w="38100">
            <a:solidFill>
              <a:srgbClr val="000000"/>
            </a:solidFill>
            <a:miter lim="400000"/>
            <a:tailEnd type="triangle"/>
          </a:ln>
        </p:spPr>
        <p:txBody>
          <a:bodyPr lIns="25400" tIns="25400" rIns="25400" bIns="25400" anchor="ctr"/>
          <a:lstStyle/>
          <a:p>
            <a:endParaRPr/>
          </a:p>
        </p:txBody>
      </p:sp>
      <p:sp>
        <p:nvSpPr>
          <p:cNvPr id="5" name="Line">
            <a:extLst>
              <a:ext uri="{FF2B5EF4-FFF2-40B4-BE49-F238E27FC236}">
                <a16:creationId xmlns:a16="http://schemas.microsoft.com/office/drawing/2014/main" id="{B93F294C-3873-EF25-36C4-91C5129E710E}"/>
              </a:ext>
            </a:extLst>
          </p:cNvPr>
          <p:cNvSpPr/>
          <p:nvPr/>
        </p:nvSpPr>
        <p:spPr>
          <a:xfrm>
            <a:off x="6564799" y="4990119"/>
            <a:ext cx="5198225" cy="1"/>
          </a:xfrm>
          <a:prstGeom prst="line">
            <a:avLst/>
          </a:prstGeom>
          <a:ln w="38100">
            <a:solidFill>
              <a:srgbClr val="000000"/>
            </a:solidFill>
            <a:miter lim="400000"/>
            <a:tailEnd type="triangle"/>
          </a:ln>
        </p:spPr>
        <p:txBody>
          <a:bodyPr lIns="25400" tIns="25400" rIns="25400" bIns="25400" anchor="ctr"/>
          <a:lstStyle/>
          <a:p>
            <a:endParaRPr/>
          </a:p>
        </p:txBody>
      </p:sp>
      <p:sp>
        <p:nvSpPr>
          <p:cNvPr id="12" name="Energy">
            <a:extLst>
              <a:ext uri="{FF2B5EF4-FFF2-40B4-BE49-F238E27FC236}">
                <a16:creationId xmlns:a16="http://schemas.microsoft.com/office/drawing/2014/main" id="{08CD84F0-5499-665D-4C60-8C6C09A99606}"/>
              </a:ext>
            </a:extLst>
          </p:cNvPr>
          <p:cNvSpPr txBox="1"/>
          <p:nvPr/>
        </p:nvSpPr>
        <p:spPr>
          <a:xfrm>
            <a:off x="6029031" y="1896056"/>
            <a:ext cx="1080424" cy="4744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5500"/>
            </a:lvl1pPr>
          </a:lstStyle>
          <a:p>
            <a:r>
              <a:rPr sz="2750"/>
              <a:t>Energy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2694B39-73A4-AD29-EFC3-F8786031CADE}"/>
              </a:ext>
            </a:extLst>
          </p:cNvPr>
          <p:cNvSpPr txBox="1"/>
          <p:nvPr/>
        </p:nvSpPr>
        <p:spPr>
          <a:xfrm>
            <a:off x="3113303" y="6463174"/>
            <a:ext cx="670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[Bishop &amp; </a:t>
            </a:r>
            <a:r>
              <a:rPr lang="en-US" dirty="0" err="1"/>
              <a:t>Nasrabadi</a:t>
            </a:r>
            <a:r>
              <a:rPr lang="en-US" dirty="0"/>
              <a:t> 2006; Welling &amp; </a:t>
            </a:r>
            <a:r>
              <a:rPr lang="en-US" dirty="0" err="1"/>
              <a:t>Teh</a:t>
            </a:r>
            <a:r>
              <a:rPr lang="en-US" dirty="0"/>
              <a:t> 2011; Du &amp; </a:t>
            </a:r>
            <a:r>
              <a:rPr lang="en-US" dirty="0" err="1"/>
              <a:t>Mordatch</a:t>
            </a:r>
            <a:r>
              <a:rPr lang="en-US" dirty="0"/>
              <a:t> 2019 ]</a:t>
            </a:r>
          </a:p>
        </p:txBody>
      </p:sp>
      <p:sp>
        <p:nvSpPr>
          <p:cNvPr id="18" name="Circle">
            <a:extLst>
              <a:ext uri="{FF2B5EF4-FFF2-40B4-BE49-F238E27FC236}">
                <a16:creationId xmlns:a16="http://schemas.microsoft.com/office/drawing/2014/main" id="{991511EF-401C-FF19-9CCD-888B31F8E9D6}"/>
              </a:ext>
            </a:extLst>
          </p:cNvPr>
          <p:cNvSpPr/>
          <p:nvPr/>
        </p:nvSpPr>
        <p:spPr>
          <a:xfrm>
            <a:off x="9128117" y="3266763"/>
            <a:ext cx="327536" cy="327536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lnSpc>
                <a:spcPct val="100000"/>
              </a:lnSpc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19" name="Circle">
            <a:extLst>
              <a:ext uri="{FF2B5EF4-FFF2-40B4-BE49-F238E27FC236}">
                <a16:creationId xmlns:a16="http://schemas.microsoft.com/office/drawing/2014/main" id="{DE890294-5A51-93D3-BBBF-E228BE652079}"/>
              </a:ext>
            </a:extLst>
          </p:cNvPr>
          <p:cNvSpPr/>
          <p:nvPr/>
        </p:nvSpPr>
        <p:spPr>
          <a:xfrm>
            <a:off x="8049748" y="3937486"/>
            <a:ext cx="327536" cy="327536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lnSpc>
                <a:spcPct val="100000"/>
              </a:lnSpc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20" name="Line">
            <a:extLst>
              <a:ext uri="{FF2B5EF4-FFF2-40B4-BE49-F238E27FC236}">
                <a16:creationId xmlns:a16="http://schemas.microsoft.com/office/drawing/2014/main" id="{DA1422E3-7F10-53A9-15E9-A600A064B4B3}"/>
              </a:ext>
            </a:extLst>
          </p:cNvPr>
          <p:cNvSpPr/>
          <p:nvPr/>
        </p:nvSpPr>
        <p:spPr>
          <a:xfrm flipV="1">
            <a:off x="8318634" y="1867880"/>
            <a:ext cx="485899" cy="2069594"/>
          </a:xfrm>
          <a:prstGeom prst="line">
            <a:avLst/>
          </a:prstGeom>
          <a:ln w="25400">
            <a:solidFill>
              <a:srgbClr val="000000"/>
            </a:solidFill>
            <a:prstDash val="dash"/>
            <a:miter lim="400000"/>
          </a:ln>
        </p:spPr>
        <p:txBody>
          <a:bodyPr lIns="25400" tIns="25400" rIns="25400" bIns="25400" anchor="ctr"/>
          <a:lstStyle/>
          <a:p>
            <a:endParaRPr/>
          </a:p>
        </p:txBody>
      </p:sp>
      <p:sp>
        <p:nvSpPr>
          <p:cNvPr id="21" name="I have a dog that is very curious">
            <a:extLst>
              <a:ext uri="{FF2B5EF4-FFF2-40B4-BE49-F238E27FC236}">
                <a16:creationId xmlns:a16="http://schemas.microsoft.com/office/drawing/2014/main" id="{83B6C394-F2E6-0A1A-ADD6-2D2909729030}"/>
              </a:ext>
            </a:extLst>
          </p:cNvPr>
          <p:cNvSpPr txBox="1"/>
          <p:nvPr/>
        </p:nvSpPr>
        <p:spPr>
          <a:xfrm>
            <a:off x="8887627" y="2404861"/>
            <a:ext cx="2678618" cy="4037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lnSpc>
                <a:spcPct val="120000"/>
              </a:lnSpc>
              <a:defRPr sz="4000"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r>
              <a:rPr lang="en-US" sz="2000"/>
              <a:t>He started smoking … </a:t>
            </a:r>
            <a:endParaRPr sz="2000"/>
          </a:p>
        </p:txBody>
      </p:sp>
      <p:sp>
        <p:nvSpPr>
          <p:cNvPr id="22" name="I has a dog where is curious">
            <a:extLst>
              <a:ext uri="{FF2B5EF4-FFF2-40B4-BE49-F238E27FC236}">
                <a16:creationId xmlns:a16="http://schemas.microsoft.com/office/drawing/2014/main" id="{CDE54EC3-2296-A609-8067-D835260AF185}"/>
              </a:ext>
            </a:extLst>
          </p:cNvPr>
          <p:cNvSpPr txBox="1"/>
          <p:nvPr/>
        </p:nvSpPr>
        <p:spPr>
          <a:xfrm>
            <a:off x="8094026" y="1542959"/>
            <a:ext cx="3470502" cy="4037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lnSpc>
                <a:spcPct val="120000"/>
              </a:lnSpc>
              <a:defRPr sz="4000"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r>
              <a:rPr lang="en-US" sz="2000"/>
              <a:t>Until he joined a social club ...</a:t>
            </a:r>
            <a:endParaRPr sz="2000"/>
          </a:p>
        </p:txBody>
      </p:sp>
      <p:sp>
        <p:nvSpPr>
          <p:cNvPr id="23" name="Line">
            <a:extLst>
              <a:ext uri="{FF2B5EF4-FFF2-40B4-BE49-F238E27FC236}">
                <a16:creationId xmlns:a16="http://schemas.microsoft.com/office/drawing/2014/main" id="{FD9F0F9D-EF82-A700-09FE-DB0D39132125}"/>
              </a:ext>
            </a:extLst>
          </p:cNvPr>
          <p:cNvSpPr/>
          <p:nvPr/>
        </p:nvSpPr>
        <p:spPr>
          <a:xfrm flipV="1">
            <a:off x="9370268" y="2748515"/>
            <a:ext cx="365743" cy="594029"/>
          </a:xfrm>
          <a:prstGeom prst="line">
            <a:avLst/>
          </a:prstGeom>
          <a:ln w="25400">
            <a:solidFill>
              <a:srgbClr val="000000"/>
            </a:solidFill>
            <a:prstDash val="dash"/>
            <a:miter lim="400000"/>
          </a:ln>
        </p:spPr>
        <p:txBody>
          <a:bodyPr lIns="25400" tIns="25400" rIns="25400" bIns="25400" anchor="ctr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87999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713598-11B6-CC48-B83B-8670A7DB6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b="1">
                <a:latin typeface="Corbel" panose="020B0503020204020204" pitchFamily="34" charset="0"/>
              </a:rPr>
              <a:t>Sampling</a:t>
            </a:r>
            <a:r>
              <a:rPr lang="en-US" sz="4800">
                <a:latin typeface="Corbel" panose="020B0503020204020204" pitchFamily="34" charset="0"/>
              </a:rPr>
              <a:t> from the Energy Function</a:t>
            </a:r>
            <a:endParaRPr lang="en-US" sz="480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E284602-B46E-1127-CD22-17625C1089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4E6614-6E0A-7140-B34A-2942ED4C6E1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72</a:t>
            </a:fld>
            <a:endParaRPr lang="en-US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78657B3B-BCC8-2E4C-B43D-AF4F7138A698}"/>
              </a:ext>
            </a:extLst>
          </p:cNvPr>
          <p:cNvSpPr/>
          <p:nvPr/>
        </p:nvSpPr>
        <p:spPr>
          <a:xfrm>
            <a:off x="1150575" y="4373392"/>
            <a:ext cx="3618541" cy="51077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lIns="0" rIns="0">
            <a:spAutoFit/>
          </a:bodyPr>
          <a:lstStyle/>
          <a:p>
            <a:pPr algn="ctr"/>
            <a:r>
              <a:rPr lang="en-US" sz="2400"/>
              <a:t>Joe lived a lonely life. 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4708864E-0C84-E549-BB41-CC8C2C22E69B}"/>
              </a:ext>
            </a:extLst>
          </p:cNvPr>
          <p:cNvSpPr/>
          <p:nvPr/>
        </p:nvSpPr>
        <p:spPr>
          <a:xfrm>
            <a:off x="8032372" y="4218643"/>
            <a:ext cx="3618541" cy="91940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lIns="0" rIns="0">
            <a:spAutoFit/>
          </a:bodyPr>
          <a:lstStyle/>
          <a:p>
            <a:pPr algn="ctr"/>
            <a:r>
              <a:rPr lang="en-US" sz="2400"/>
              <a:t>He was much happier now that he has companions.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1FB399E-6F89-8545-A1E6-EF674A5D76CC}"/>
              </a:ext>
            </a:extLst>
          </p:cNvPr>
          <p:cNvSpPr/>
          <p:nvPr/>
        </p:nvSpPr>
        <p:spPr>
          <a:xfrm>
            <a:off x="5171081" y="4409270"/>
            <a:ext cx="24593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/>
              <a:t>_________?__________ </a:t>
            </a:r>
            <a:endParaRPr lang="en-US"/>
          </a:p>
        </p:txBody>
      </p:sp>
      <p:cxnSp>
        <p:nvCxnSpPr>
          <p:cNvPr id="21" name="Curved Connector 20">
            <a:extLst>
              <a:ext uri="{FF2B5EF4-FFF2-40B4-BE49-F238E27FC236}">
                <a16:creationId xmlns:a16="http://schemas.microsoft.com/office/drawing/2014/main" id="{4ADA73EE-C03C-B349-A09F-70DB3FE3B8B0}"/>
              </a:ext>
            </a:extLst>
          </p:cNvPr>
          <p:cNvCxnSpPr>
            <a:cxnSpLocks/>
            <a:stCxn id="17" idx="0"/>
          </p:cNvCxnSpPr>
          <p:nvPr/>
        </p:nvCxnSpPr>
        <p:spPr>
          <a:xfrm rot="5400000" flipH="1" flipV="1">
            <a:off x="3709312" y="1999944"/>
            <a:ext cx="1623982" cy="3122914"/>
          </a:xfrm>
          <a:prstGeom prst="curvedConnector2">
            <a:avLst/>
          </a:prstGeom>
          <a:ln w="41275">
            <a:solidFill>
              <a:srgbClr val="AEB7D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urved Connector 21">
            <a:extLst>
              <a:ext uri="{FF2B5EF4-FFF2-40B4-BE49-F238E27FC236}">
                <a16:creationId xmlns:a16="http://schemas.microsoft.com/office/drawing/2014/main" id="{7EFA0176-1341-2B4D-99C3-E0F58A8FB0A4}"/>
              </a:ext>
            </a:extLst>
          </p:cNvPr>
          <p:cNvCxnSpPr>
            <a:cxnSpLocks/>
          </p:cNvCxnSpPr>
          <p:nvPr/>
        </p:nvCxnSpPr>
        <p:spPr>
          <a:xfrm rot="5400000">
            <a:off x="6283318" y="3311514"/>
            <a:ext cx="440652" cy="7839"/>
          </a:xfrm>
          <a:prstGeom prst="curvedConnector3">
            <a:avLst>
              <a:gd name="adj1" fmla="val 50000"/>
            </a:avLst>
          </a:prstGeom>
          <a:ln w="41275">
            <a:solidFill>
              <a:srgbClr val="AEB7D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20C0E447-B69F-394E-8D7D-B184A9668051}"/>
                  </a:ext>
                </a:extLst>
              </p:cNvPr>
              <p:cNvSpPr/>
              <p:nvPr/>
            </p:nvSpPr>
            <p:spPr>
              <a:xfrm>
                <a:off x="6090602" y="2267786"/>
                <a:ext cx="863901" cy="104009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5400" dirty="0"/>
                        <m:t>🤖</m:t>
                      </m:r>
                    </m:oMath>
                  </m:oMathPara>
                </a14:m>
                <a:endParaRPr lang="en-US" sz="5400"/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20C0E447-B69F-394E-8D7D-B184A96680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0602" y="2267786"/>
                <a:ext cx="863901" cy="1040093"/>
              </a:xfrm>
              <a:prstGeom prst="rect">
                <a:avLst/>
              </a:prstGeom>
              <a:blipFill>
                <a:blip r:embed="rId3"/>
                <a:stretch>
                  <a:fillRect l="-28986" t="-4819" r="-28986" b="-108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Curved Connector 49">
            <a:extLst>
              <a:ext uri="{FF2B5EF4-FFF2-40B4-BE49-F238E27FC236}">
                <a16:creationId xmlns:a16="http://schemas.microsoft.com/office/drawing/2014/main" id="{C602BA20-C020-E044-89CC-A42DC731FCC9}"/>
              </a:ext>
            </a:extLst>
          </p:cNvPr>
          <p:cNvCxnSpPr>
            <a:cxnSpLocks/>
            <a:stCxn id="15" idx="0"/>
          </p:cNvCxnSpPr>
          <p:nvPr/>
        </p:nvCxnSpPr>
        <p:spPr>
          <a:xfrm rot="16200000" flipV="1">
            <a:off x="7663456" y="2040456"/>
            <a:ext cx="1469234" cy="2887140"/>
          </a:xfrm>
          <a:prstGeom prst="curvedConnector2">
            <a:avLst/>
          </a:prstGeom>
          <a:ln w="41275">
            <a:solidFill>
              <a:srgbClr val="AEB7D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08BAF4DC-541C-4148-9ADD-68321D58B650}"/>
                  </a:ext>
                </a:extLst>
              </p:cNvPr>
              <p:cNvSpPr txBox="1"/>
              <p:nvPr/>
            </p:nvSpPr>
            <p:spPr>
              <a:xfrm>
                <a:off x="6643409" y="2925564"/>
                <a:ext cx="926536" cy="5639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type m:val="skw"/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E</m:t>
                          </m:r>
                        </m:num>
                        <m:den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𝒑</m:t>
                          </m:r>
                        </m:den>
                      </m:f>
                    </m:oMath>
                  </m:oMathPara>
                </a14:m>
                <a:endParaRPr lang="en-US" sz="2400" b="1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08BAF4DC-541C-4148-9ADD-68321D58B6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3409" y="2925564"/>
                <a:ext cx="926536" cy="563937"/>
              </a:xfrm>
              <a:prstGeom prst="rect">
                <a:avLst/>
              </a:prstGeom>
              <a:blipFill>
                <a:blip r:embed="rId4"/>
                <a:stretch>
                  <a:fillRect l="-33784" t="-128889" r="-13514" b="-19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B09A277B-3162-D449-9D86-5630F67F15F0}"/>
              </a:ext>
            </a:extLst>
          </p:cNvPr>
          <p:cNvGrpSpPr/>
          <p:nvPr/>
        </p:nvGrpSpPr>
        <p:grpSpPr>
          <a:xfrm>
            <a:off x="5101621" y="3624012"/>
            <a:ext cx="2428447" cy="644405"/>
            <a:chOff x="5362856" y="4729477"/>
            <a:chExt cx="2428447" cy="644405"/>
          </a:xfrm>
        </p:grpSpPr>
        <p:sp>
          <p:nvSpPr>
            <p:cNvPr id="24" name="Rectangle">
              <a:extLst>
                <a:ext uri="{FF2B5EF4-FFF2-40B4-BE49-F238E27FC236}">
                  <a16:creationId xmlns:a16="http://schemas.microsoft.com/office/drawing/2014/main" id="{7D98B024-D85C-A048-9741-B5F96EB7B7F2}"/>
                </a:ext>
              </a:extLst>
            </p:cNvPr>
            <p:cNvSpPr/>
            <p:nvPr/>
          </p:nvSpPr>
          <p:spPr>
            <a:xfrm>
              <a:off x="6535031" y="4731966"/>
              <a:ext cx="162407" cy="160474"/>
            </a:xfrm>
            <a:prstGeom prst="rect">
              <a:avLst/>
            </a:prstGeom>
            <a:ln w="25400">
              <a:solidFill>
                <a:srgbClr val="E48511"/>
              </a:solidFill>
              <a:miter lim="400000"/>
            </a:ln>
          </p:spPr>
          <p:txBody>
            <a:bodyPr lIns="0" tIns="0" rIns="0" bIns="0" anchor="ctr"/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2800"/>
            </a:p>
          </p:txBody>
        </p:sp>
        <p:sp>
          <p:nvSpPr>
            <p:cNvPr id="25" name="Rectangle">
              <a:extLst>
                <a:ext uri="{FF2B5EF4-FFF2-40B4-BE49-F238E27FC236}">
                  <a16:creationId xmlns:a16="http://schemas.microsoft.com/office/drawing/2014/main" id="{F599AD77-225C-3847-9961-5874C654E5DE}"/>
                </a:ext>
              </a:extLst>
            </p:cNvPr>
            <p:cNvSpPr/>
            <p:nvPr/>
          </p:nvSpPr>
          <p:spPr>
            <a:xfrm>
              <a:off x="6535031" y="4892440"/>
              <a:ext cx="162407" cy="160473"/>
            </a:xfrm>
            <a:prstGeom prst="rect">
              <a:avLst/>
            </a:prstGeom>
            <a:ln w="25400">
              <a:solidFill>
                <a:srgbClr val="E48511"/>
              </a:solidFill>
              <a:miter lim="400000"/>
            </a:ln>
          </p:spPr>
          <p:txBody>
            <a:bodyPr lIns="0" tIns="0" rIns="0" bIns="0" anchor="ctr"/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2800"/>
            </a:p>
          </p:txBody>
        </p:sp>
        <p:sp>
          <p:nvSpPr>
            <p:cNvPr id="26" name="Rectangle">
              <a:extLst>
                <a:ext uri="{FF2B5EF4-FFF2-40B4-BE49-F238E27FC236}">
                  <a16:creationId xmlns:a16="http://schemas.microsoft.com/office/drawing/2014/main" id="{2C0E284B-2C31-6E4D-9F54-30ADFA49FC72}"/>
                </a:ext>
              </a:extLst>
            </p:cNvPr>
            <p:cNvSpPr/>
            <p:nvPr/>
          </p:nvSpPr>
          <p:spPr>
            <a:xfrm>
              <a:off x="6535031" y="5052913"/>
              <a:ext cx="162407" cy="160473"/>
            </a:xfrm>
            <a:prstGeom prst="rect">
              <a:avLst/>
            </a:prstGeom>
            <a:ln w="25400">
              <a:solidFill>
                <a:srgbClr val="E48511"/>
              </a:solidFill>
              <a:miter lim="400000"/>
            </a:ln>
          </p:spPr>
          <p:txBody>
            <a:bodyPr lIns="0" tIns="0" rIns="0" bIns="0" anchor="ctr"/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2800"/>
            </a:p>
          </p:txBody>
        </p:sp>
        <p:sp>
          <p:nvSpPr>
            <p:cNvPr id="27" name="Rectangle">
              <a:extLst>
                <a:ext uri="{FF2B5EF4-FFF2-40B4-BE49-F238E27FC236}">
                  <a16:creationId xmlns:a16="http://schemas.microsoft.com/office/drawing/2014/main" id="{D3B211B8-7CAB-C847-A6EC-EE4E8F673BC2}"/>
                </a:ext>
              </a:extLst>
            </p:cNvPr>
            <p:cNvSpPr/>
            <p:nvPr/>
          </p:nvSpPr>
          <p:spPr>
            <a:xfrm>
              <a:off x="6535031" y="5211781"/>
              <a:ext cx="162407" cy="160473"/>
            </a:xfrm>
            <a:prstGeom prst="rect">
              <a:avLst/>
            </a:prstGeom>
            <a:ln w="25400">
              <a:solidFill>
                <a:srgbClr val="E48511"/>
              </a:solidFill>
              <a:miter lim="400000"/>
            </a:ln>
          </p:spPr>
          <p:txBody>
            <a:bodyPr lIns="0" tIns="0" rIns="0" bIns="0" anchor="ctr"/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2800"/>
            </a:p>
          </p:txBody>
        </p:sp>
        <p:sp>
          <p:nvSpPr>
            <p:cNvPr id="28" name="Rectangle">
              <a:extLst>
                <a:ext uri="{FF2B5EF4-FFF2-40B4-BE49-F238E27FC236}">
                  <a16:creationId xmlns:a16="http://schemas.microsoft.com/office/drawing/2014/main" id="{9E2592F9-9BD3-C04A-B1E3-BAE8711E7691}"/>
                </a:ext>
              </a:extLst>
            </p:cNvPr>
            <p:cNvSpPr/>
            <p:nvPr/>
          </p:nvSpPr>
          <p:spPr>
            <a:xfrm>
              <a:off x="6799675" y="4731164"/>
              <a:ext cx="162408" cy="160473"/>
            </a:xfrm>
            <a:prstGeom prst="rect">
              <a:avLst/>
            </a:prstGeom>
            <a:ln w="25400">
              <a:solidFill>
                <a:srgbClr val="E48511"/>
              </a:solidFill>
              <a:miter lim="400000"/>
            </a:ln>
          </p:spPr>
          <p:txBody>
            <a:bodyPr lIns="0" tIns="0" rIns="0" bIns="0" anchor="ctr"/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2800"/>
            </a:p>
          </p:txBody>
        </p:sp>
        <p:sp>
          <p:nvSpPr>
            <p:cNvPr id="29" name="Rectangle">
              <a:extLst>
                <a:ext uri="{FF2B5EF4-FFF2-40B4-BE49-F238E27FC236}">
                  <a16:creationId xmlns:a16="http://schemas.microsoft.com/office/drawing/2014/main" id="{7BBCA244-8375-8749-A868-F81B436EF6AB}"/>
                </a:ext>
              </a:extLst>
            </p:cNvPr>
            <p:cNvSpPr/>
            <p:nvPr/>
          </p:nvSpPr>
          <p:spPr>
            <a:xfrm>
              <a:off x="6799675" y="4891637"/>
              <a:ext cx="162408" cy="160473"/>
            </a:xfrm>
            <a:prstGeom prst="rect">
              <a:avLst/>
            </a:prstGeom>
            <a:ln w="25400">
              <a:solidFill>
                <a:srgbClr val="E48511"/>
              </a:solidFill>
              <a:miter lim="400000"/>
            </a:ln>
          </p:spPr>
          <p:txBody>
            <a:bodyPr lIns="0" tIns="0" rIns="0" bIns="0" anchor="ctr"/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2800"/>
            </a:p>
          </p:txBody>
        </p:sp>
        <p:sp>
          <p:nvSpPr>
            <p:cNvPr id="30" name="Rectangle">
              <a:extLst>
                <a:ext uri="{FF2B5EF4-FFF2-40B4-BE49-F238E27FC236}">
                  <a16:creationId xmlns:a16="http://schemas.microsoft.com/office/drawing/2014/main" id="{2C0B6903-12B8-724A-B789-53F867832523}"/>
                </a:ext>
              </a:extLst>
            </p:cNvPr>
            <p:cNvSpPr/>
            <p:nvPr/>
          </p:nvSpPr>
          <p:spPr>
            <a:xfrm>
              <a:off x="6799675" y="5052110"/>
              <a:ext cx="162408" cy="160474"/>
            </a:xfrm>
            <a:prstGeom prst="rect">
              <a:avLst/>
            </a:prstGeom>
            <a:ln w="25400">
              <a:solidFill>
                <a:srgbClr val="E48511"/>
              </a:solidFill>
              <a:miter lim="400000"/>
            </a:ln>
          </p:spPr>
          <p:txBody>
            <a:bodyPr lIns="0" tIns="0" rIns="0" bIns="0" anchor="ctr"/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2800"/>
            </a:p>
          </p:txBody>
        </p:sp>
        <p:sp>
          <p:nvSpPr>
            <p:cNvPr id="31" name="Rectangle">
              <a:extLst>
                <a:ext uri="{FF2B5EF4-FFF2-40B4-BE49-F238E27FC236}">
                  <a16:creationId xmlns:a16="http://schemas.microsoft.com/office/drawing/2014/main" id="{282AEF53-C79C-394D-B022-767E11F5EF7D}"/>
                </a:ext>
              </a:extLst>
            </p:cNvPr>
            <p:cNvSpPr/>
            <p:nvPr/>
          </p:nvSpPr>
          <p:spPr>
            <a:xfrm>
              <a:off x="6799675" y="5210979"/>
              <a:ext cx="162408" cy="160473"/>
            </a:xfrm>
            <a:prstGeom prst="rect">
              <a:avLst/>
            </a:prstGeom>
            <a:ln w="25400">
              <a:solidFill>
                <a:srgbClr val="E48511"/>
              </a:solidFill>
              <a:miter lim="400000"/>
            </a:ln>
          </p:spPr>
          <p:txBody>
            <a:bodyPr lIns="0" tIns="0" rIns="0" bIns="0" anchor="ctr"/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2800"/>
            </a:p>
          </p:txBody>
        </p:sp>
        <p:sp>
          <p:nvSpPr>
            <p:cNvPr id="32" name="Rectangle">
              <a:extLst>
                <a:ext uri="{FF2B5EF4-FFF2-40B4-BE49-F238E27FC236}">
                  <a16:creationId xmlns:a16="http://schemas.microsoft.com/office/drawing/2014/main" id="{8455FF33-69A5-0843-9398-601D796B4057}"/>
                </a:ext>
              </a:extLst>
            </p:cNvPr>
            <p:cNvSpPr/>
            <p:nvPr/>
          </p:nvSpPr>
          <p:spPr>
            <a:xfrm>
              <a:off x="7052817" y="4731164"/>
              <a:ext cx="162407" cy="160473"/>
            </a:xfrm>
            <a:prstGeom prst="rect">
              <a:avLst/>
            </a:prstGeom>
            <a:ln w="25400">
              <a:solidFill>
                <a:srgbClr val="E48511"/>
              </a:solidFill>
              <a:miter lim="400000"/>
            </a:ln>
          </p:spPr>
          <p:txBody>
            <a:bodyPr lIns="0" tIns="0" rIns="0" bIns="0" anchor="ctr"/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2800"/>
            </a:p>
          </p:txBody>
        </p:sp>
        <p:sp>
          <p:nvSpPr>
            <p:cNvPr id="33" name="Rectangle">
              <a:extLst>
                <a:ext uri="{FF2B5EF4-FFF2-40B4-BE49-F238E27FC236}">
                  <a16:creationId xmlns:a16="http://schemas.microsoft.com/office/drawing/2014/main" id="{14B11460-3F88-D04C-8407-2E681D16E87E}"/>
                </a:ext>
              </a:extLst>
            </p:cNvPr>
            <p:cNvSpPr/>
            <p:nvPr/>
          </p:nvSpPr>
          <p:spPr>
            <a:xfrm>
              <a:off x="7052817" y="4891637"/>
              <a:ext cx="162407" cy="160473"/>
            </a:xfrm>
            <a:prstGeom prst="rect">
              <a:avLst/>
            </a:prstGeom>
            <a:ln w="25400">
              <a:solidFill>
                <a:srgbClr val="E48511"/>
              </a:solidFill>
              <a:miter lim="400000"/>
            </a:ln>
          </p:spPr>
          <p:txBody>
            <a:bodyPr lIns="0" tIns="0" rIns="0" bIns="0" anchor="ctr"/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2800"/>
            </a:p>
          </p:txBody>
        </p:sp>
        <p:sp>
          <p:nvSpPr>
            <p:cNvPr id="34" name="Rectangle">
              <a:extLst>
                <a:ext uri="{FF2B5EF4-FFF2-40B4-BE49-F238E27FC236}">
                  <a16:creationId xmlns:a16="http://schemas.microsoft.com/office/drawing/2014/main" id="{2C09269A-3F40-F540-ADCA-A5903D9995A1}"/>
                </a:ext>
              </a:extLst>
            </p:cNvPr>
            <p:cNvSpPr/>
            <p:nvPr/>
          </p:nvSpPr>
          <p:spPr>
            <a:xfrm>
              <a:off x="7052817" y="5052110"/>
              <a:ext cx="162407" cy="160474"/>
            </a:xfrm>
            <a:prstGeom prst="rect">
              <a:avLst/>
            </a:prstGeom>
            <a:ln w="25400">
              <a:solidFill>
                <a:srgbClr val="E48511"/>
              </a:solidFill>
              <a:miter lim="400000"/>
            </a:ln>
          </p:spPr>
          <p:txBody>
            <a:bodyPr lIns="0" tIns="0" rIns="0" bIns="0" anchor="ctr"/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2800"/>
            </a:p>
          </p:txBody>
        </p:sp>
        <p:sp>
          <p:nvSpPr>
            <p:cNvPr id="35" name="Rectangle">
              <a:extLst>
                <a:ext uri="{FF2B5EF4-FFF2-40B4-BE49-F238E27FC236}">
                  <a16:creationId xmlns:a16="http://schemas.microsoft.com/office/drawing/2014/main" id="{94A7CC97-63A4-2C4B-B6C4-3B9F69EEF830}"/>
                </a:ext>
              </a:extLst>
            </p:cNvPr>
            <p:cNvSpPr/>
            <p:nvPr/>
          </p:nvSpPr>
          <p:spPr>
            <a:xfrm>
              <a:off x="7052817" y="5210979"/>
              <a:ext cx="162407" cy="160473"/>
            </a:xfrm>
            <a:prstGeom prst="rect">
              <a:avLst/>
            </a:prstGeom>
            <a:ln w="25400">
              <a:solidFill>
                <a:srgbClr val="E48511"/>
              </a:solidFill>
              <a:miter lim="400000"/>
            </a:ln>
          </p:spPr>
          <p:txBody>
            <a:bodyPr lIns="0" tIns="0" rIns="0" bIns="0" anchor="ctr"/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2800"/>
            </a:p>
          </p:txBody>
        </p:sp>
        <p:sp>
          <p:nvSpPr>
            <p:cNvPr id="36" name="Rectangle">
              <a:extLst>
                <a:ext uri="{FF2B5EF4-FFF2-40B4-BE49-F238E27FC236}">
                  <a16:creationId xmlns:a16="http://schemas.microsoft.com/office/drawing/2014/main" id="{92B3DC26-19FF-F24E-8AA7-8E564DC47C95}"/>
                </a:ext>
              </a:extLst>
            </p:cNvPr>
            <p:cNvSpPr/>
            <p:nvPr/>
          </p:nvSpPr>
          <p:spPr>
            <a:xfrm>
              <a:off x="7628895" y="4731164"/>
              <a:ext cx="162408" cy="160473"/>
            </a:xfrm>
            <a:prstGeom prst="rect">
              <a:avLst/>
            </a:prstGeom>
            <a:ln w="25400">
              <a:solidFill>
                <a:srgbClr val="E48511"/>
              </a:solidFill>
              <a:miter lim="400000"/>
            </a:ln>
          </p:spPr>
          <p:txBody>
            <a:bodyPr lIns="0" tIns="0" rIns="0" bIns="0" anchor="ctr"/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2800"/>
            </a:p>
          </p:txBody>
        </p:sp>
        <p:sp>
          <p:nvSpPr>
            <p:cNvPr id="37" name="Rectangle">
              <a:extLst>
                <a:ext uri="{FF2B5EF4-FFF2-40B4-BE49-F238E27FC236}">
                  <a16:creationId xmlns:a16="http://schemas.microsoft.com/office/drawing/2014/main" id="{A9A9D8D9-255D-EF4A-BC45-A447F3E25457}"/>
                </a:ext>
              </a:extLst>
            </p:cNvPr>
            <p:cNvSpPr/>
            <p:nvPr/>
          </p:nvSpPr>
          <p:spPr>
            <a:xfrm>
              <a:off x="7628895" y="4891637"/>
              <a:ext cx="162408" cy="160473"/>
            </a:xfrm>
            <a:prstGeom prst="rect">
              <a:avLst/>
            </a:prstGeom>
            <a:ln w="25400">
              <a:solidFill>
                <a:srgbClr val="E48511"/>
              </a:solidFill>
              <a:miter lim="400000"/>
            </a:ln>
          </p:spPr>
          <p:txBody>
            <a:bodyPr lIns="0" tIns="0" rIns="0" bIns="0" anchor="ctr"/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2800"/>
            </a:p>
          </p:txBody>
        </p:sp>
        <p:sp>
          <p:nvSpPr>
            <p:cNvPr id="38" name="Rectangle">
              <a:extLst>
                <a:ext uri="{FF2B5EF4-FFF2-40B4-BE49-F238E27FC236}">
                  <a16:creationId xmlns:a16="http://schemas.microsoft.com/office/drawing/2014/main" id="{5A937530-E9A9-554A-8E6F-0A6AC8CFC0A1}"/>
                </a:ext>
              </a:extLst>
            </p:cNvPr>
            <p:cNvSpPr/>
            <p:nvPr/>
          </p:nvSpPr>
          <p:spPr>
            <a:xfrm>
              <a:off x="7628895" y="5052110"/>
              <a:ext cx="162408" cy="160474"/>
            </a:xfrm>
            <a:prstGeom prst="rect">
              <a:avLst/>
            </a:prstGeom>
            <a:ln w="25400">
              <a:solidFill>
                <a:srgbClr val="E48511"/>
              </a:solidFill>
              <a:miter lim="400000"/>
            </a:ln>
          </p:spPr>
          <p:txBody>
            <a:bodyPr lIns="0" tIns="0" rIns="0" bIns="0" anchor="ctr"/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2800"/>
            </a:p>
          </p:txBody>
        </p:sp>
        <p:sp>
          <p:nvSpPr>
            <p:cNvPr id="39" name="Rectangle">
              <a:extLst>
                <a:ext uri="{FF2B5EF4-FFF2-40B4-BE49-F238E27FC236}">
                  <a16:creationId xmlns:a16="http://schemas.microsoft.com/office/drawing/2014/main" id="{DB0F15F4-2715-BF40-A2A7-35DBF11CA98E}"/>
                </a:ext>
              </a:extLst>
            </p:cNvPr>
            <p:cNvSpPr/>
            <p:nvPr/>
          </p:nvSpPr>
          <p:spPr>
            <a:xfrm>
              <a:off x="7628895" y="5210979"/>
              <a:ext cx="162408" cy="160473"/>
            </a:xfrm>
            <a:prstGeom prst="rect">
              <a:avLst/>
            </a:prstGeom>
            <a:ln w="25400">
              <a:solidFill>
                <a:srgbClr val="E48511"/>
              </a:solidFill>
              <a:miter lim="400000"/>
            </a:ln>
          </p:spPr>
          <p:txBody>
            <a:bodyPr lIns="0" tIns="0" rIns="0" bIns="0" anchor="ctr"/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2800"/>
            </a:p>
          </p:txBody>
        </p:sp>
        <p:sp>
          <p:nvSpPr>
            <p:cNvPr id="41" name="…">
              <a:extLst>
                <a:ext uri="{FF2B5EF4-FFF2-40B4-BE49-F238E27FC236}">
                  <a16:creationId xmlns:a16="http://schemas.microsoft.com/office/drawing/2014/main" id="{4E62EF9F-5FEA-6646-92F2-DD90F79D3131}"/>
                </a:ext>
              </a:extLst>
            </p:cNvPr>
            <p:cNvSpPr txBox="1"/>
            <p:nvPr/>
          </p:nvSpPr>
          <p:spPr>
            <a:xfrm>
              <a:off x="7262343" y="4780177"/>
              <a:ext cx="300799" cy="471924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lIns="50800" tIns="50800" rIns="50800" bIns="50800" anchor="ctr">
              <a:spAutoFit/>
            </a:bodyPr>
            <a:lstStyle>
              <a:lvl1pPr>
                <a:defRPr sz="1900"/>
              </a:lvl1pPr>
            </a:lstStyle>
            <a:p>
              <a:r>
                <a:rPr sz="2400"/>
                <a:t>…</a:t>
              </a:r>
            </a:p>
          </p:txBody>
        </p:sp>
        <p:sp>
          <p:nvSpPr>
            <p:cNvPr id="42" name="Rectangle">
              <a:extLst>
                <a:ext uri="{FF2B5EF4-FFF2-40B4-BE49-F238E27FC236}">
                  <a16:creationId xmlns:a16="http://schemas.microsoft.com/office/drawing/2014/main" id="{454C3939-AB1B-8D44-86D8-8BCC713AD71D}"/>
                </a:ext>
              </a:extLst>
            </p:cNvPr>
            <p:cNvSpPr/>
            <p:nvPr/>
          </p:nvSpPr>
          <p:spPr>
            <a:xfrm>
              <a:off x="6270718" y="4729477"/>
              <a:ext cx="162407" cy="160474"/>
            </a:xfrm>
            <a:prstGeom prst="rect">
              <a:avLst/>
            </a:prstGeom>
            <a:ln w="25400">
              <a:solidFill>
                <a:srgbClr val="E48511"/>
              </a:solidFill>
              <a:miter lim="400000"/>
            </a:ln>
          </p:spPr>
          <p:txBody>
            <a:bodyPr lIns="0" tIns="0" rIns="0" bIns="0" anchor="ctr"/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2800"/>
            </a:p>
          </p:txBody>
        </p:sp>
        <p:sp>
          <p:nvSpPr>
            <p:cNvPr id="43" name="Rectangle">
              <a:extLst>
                <a:ext uri="{FF2B5EF4-FFF2-40B4-BE49-F238E27FC236}">
                  <a16:creationId xmlns:a16="http://schemas.microsoft.com/office/drawing/2014/main" id="{60C69245-65FB-C047-B547-9B013BA119AE}"/>
                </a:ext>
              </a:extLst>
            </p:cNvPr>
            <p:cNvSpPr/>
            <p:nvPr/>
          </p:nvSpPr>
          <p:spPr>
            <a:xfrm>
              <a:off x="6270718" y="4889951"/>
              <a:ext cx="162407" cy="160473"/>
            </a:xfrm>
            <a:prstGeom prst="rect">
              <a:avLst/>
            </a:prstGeom>
            <a:ln w="25400">
              <a:solidFill>
                <a:srgbClr val="E48511"/>
              </a:solidFill>
              <a:miter lim="400000"/>
            </a:ln>
          </p:spPr>
          <p:txBody>
            <a:bodyPr lIns="0" tIns="0" rIns="0" bIns="0" anchor="ctr"/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2800"/>
            </a:p>
          </p:txBody>
        </p:sp>
        <p:sp>
          <p:nvSpPr>
            <p:cNvPr id="44" name="Rectangle">
              <a:extLst>
                <a:ext uri="{FF2B5EF4-FFF2-40B4-BE49-F238E27FC236}">
                  <a16:creationId xmlns:a16="http://schemas.microsoft.com/office/drawing/2014/main" id="{A9FC3C1E-A196-7543-BD0A-1FD1B8820D2D}"/>
                </a:ext>
              </a:extLst>
            </p:cNvPr>
            <p:cNvSpPr/>
            <p:nvPr/>
          </p:nvSpPr>
          <p:spPr>
            <a:xfrm>
              <a:off x="6270718" y="5050424"/>
              <a:ext cx="162407" cy="160473"/>
            </a:xfrm>
            <a:prstGeom prst="rect">
              <a:avLst/>
            </a:prstGeom>
            <a:ln w="25400">
              <a:solidFill>
                <a:srgbClr val="E48511"/>
              </a:solidFill>
              <a:miter lim="400000"/>
            </a:ln>
          </p:spPr>
          <p:txBody>
            <a:bodyPr lIns="0" tIns="0" rIns="0" bIns="0" anchor="ctr"/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2800"/>
            </a:p>
          </p:txBody>
        </p:sp>
        <p:sp>
          <p:nvSpPr>
            <p:cNvPr id="45" name="Rectangle">
              <a:extLst>
                <a:ext uri="{FF2B5EF4-FFF2-40B4-BE49-F238E27FC236}">
                  <a16:creationId xmlns:a16="http://schemas.microsoft.com/office/drawing/2014/main" id="{F6FE9EB0-F081-4F49-A0F3-C0B0710D8B47}"/>
                </a:ext>
              </a:extLst>
            </p:cNvPr>
            <p:cNvSpPr/>
            <p:nvPr/>
          </p:nvSpPr>
          <p:spPr>
            <a:xfrm>
              <a:off x="6270718" y="5209292"/>
              <a:ext cx="162407" cy="160473"/>
            </a:xfrm>
            <a:prstGeom prst="rect">
              <a:avLst/>
            </a:prstGeom>
            <a:ln w="25400">
              <a:solidFill>
                <a:srgbClr val="E48511"/>
              </a:solidFill>
              <a:miter lim="400000"/>
            </a:ln>
          </p:spPr>
          <p:txBody>
            <a:bodyPr lIns="0" tIns="0" rIns="0" bIns="0" anchor="ctr"/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2800"/>
            </a:p>
          </p:txBody>
        </p:sp>
        <p:sp>
          <p:nvSpPr>
            <p:cNvPr id="46" name="Rectangle">
              <a:extLst>
                <a:ext uri="{FF2B5EF4-FFF2-40B4-BE49-F238E27FC236}">
                  <a16:creationId xmlns:a16="http://schemas.microsoft.com/office/drawing/2014/main" id="{029B8474-3C06-5949-887D-D72004F30399}"/>
                </a:ext>
              </a:extLst>
            </p:cNvPr>
            <p:cNvSpPr/>
            <p:nvPr/>
          </p:nvSpPr>
          <p:spPr>
            <a:xfrm>
              <a:off x="5999800" y="4733594"/>
              <a:ext cx="162407" cy="160474"/>
            </a:xfrm>
            <a:prstGeom prst="rect">
              <a:avLst/>
            </a:prstGeom>
            <a:ln w="25400">
              <a:solidFill>
                <a:srgbClr val="E48511"/>
              </a:solidFill>
              <a:miter lim="400000"/>
            </a:ln>
          </p:spPr>
          <p:txBody>
            <a:bodyPr lIns="0" tIns="0" rIns="0" bIns="0" anchor="ctr"/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2800"/>
            </a:p>
          </p:txBody>
        </p:sp>
        <p:sp>
          <p:nvSpPr>
            <p:cNvPr id="47" name="Rectangle">
              <a:extLst>
                <a:ext uri="{FF2B5EF4-FFF2-40B4-BE49-F238E27FC236}">
                  <a16:creationId xmlns:a16="http://schemas.microsoft.com/office/drawing/2014/main" id="{6324C6B5-47D5-2045-992F-9E82C109AE18}"/>
                </a:ext>
              </a:extLst>
            </p:cNvPr>
            <p:cNvSpPr/>
            <p:nvPr/>
          </p:nvSpPr>
          <p:spPr>
            <a:xfrm>
              <a:off x="5999800" y="4894068"/>
              <a:ext cx="162407" cy="160473"/>
            </a:xfrm>
            <a:prstGeom prst="rect">
              <a:avLst/>
            </a:prstGeom>
            <a:ln w="25400">
              <a:solidFill>
                <a:srgbClr val="E48511"/>
              </a:solidFill>
              <a:miter lim="400000"/>
            </a:ln>
          </p:spPr>
          <p:txBody>
            <a:bodyPr lIns="0" tIns="0" rIns="0" bIns="0" anchor="ctr"/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2800"/>
            </a:p>
          </p:txBody>
        </p:sp>
        <p:sp>
          <p:nvSpPr>
            <p:cNvPr id="48" name="Rectangle">
              <a:extLst>
                <a:ext uri="{FF2B5EF4-FFF2-40B4-BE49-F238E27FC236}">
                  <a16:creationId xmlns:a16="http://schemas.microsoft.com/office/drawing/2014/main" id="{43E3BFA9-90DA-B547-B515-2C5F218F2197}"/>
                </a:ext>
              </a:extLst>
            </p:cNvPr>
            <p:cNvSpPr/>
            <p:nvPr/>
          </p:nvSpPr>
          <p:spPr>
            <a:xfrm>
              <a:off x="5999800" y="5054541"/>
              <a:ext cx="162407" cy="160473"/>
            </a:xfrm>
            <a:prstGeom prst="rect">
              <a:avLst/>
            </a:prstGeom>
            <a:ln w="25400">
              <a:solidFill>
                <a:srgbClr val="E48511"/>
              </a:solidFill>
              <a:miter lim="400000"/>
            </a:ln>
          </p:spPr>
          <p:txBody>
            <a:bodyPr lIns="0" tIns="0" rIns="0" bIns="0" anchor="ctr"/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2800"/>
            </a:p>
          </p:txBody>
        </p:sp>
        <p:sp>
          <p:nvSpPr>
            <p:cNvPr id="49" name="Rectangle">
              <a:extLst>
                <a:ext uri="{FF2B5EF4-FFF2-40B4-BE49-F238E27FC236}">
                  <a16:creationId xmlns:a16="http://schemas.microsoft.com/office/drawing/2014/main" id="{508561AD-B2B5-9A47-A26E-5256A74683F1}"/>
                </a:ext>
              </a:extLst>
            </p:cNvPr>
            <p:cNvSpPr/>
            <p:nvPr/>
          </p:nvSpPr>
          <p:spPr>
            <a:xfrm>
              <a:off x="5999800" y="5213409"/>
              <a:ext cx="162407" cy="160473"/>
            </a:xfrm>
            <a:prstGeom prst="rect">
              <a:avLst/>
            </a:prstGeom>
            <a:ln w="25400">
              <a:solidFill>
                <a:srgbClr val="E48511"/>
              </a:solidFill>
              <a:miter lim="400000"/>
            </a:ln>
          </p:spPr>
          <p:txBody>
            <a:bodyPr lIns="0" tIns="0" rIns="0" bIns="0" anchor="ctr"/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28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56CE97D5-2615-B944-BBE2-2044043F4469}"/>
                    </a:ext>
                  </a:extLst>
                </p:cNvPr>
                <p:cNvSpPr txBox="1"/>
                <p:nvPr/>
              </p:nvSpPr>
              <p:spPr>
                <a:xfrm>
                  <a:off x="5362856" y="4828759"/>
                  <a:ext cx="664028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𝒑</m:t>
                        </m:r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en-US" sz="2800" b="1"/>
                </a:p>
              </p:txBody>
            </p:sp>
          </mc:Choice>
          <mc:Fallback xmlns="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56CE97D5-2615-B944-BBE2-2044043F446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62856" y="4828759"/>
                  <a:ext cx="664028" cy="430887"/>
                </a:xfrm>
                <a:prstGeom prst="rect">
                  <a:avLst/>
                </a:prstGeom>
                <a:blipFill>
                  <a:blip r:embed="rId5"/>
                  <a:stretch>
                    <a:fillRect l="-12963" r="-3704" b="-264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3" name="Rounded Rectangular Callout 52">
            <a:extLst>
              <a:ext uri="{FF2B5EF4-FFF2-40B4-BE49-F238E27FC236}">
                <a16:creationId xmlns:a16="http://schemas.microsoft.com/office/drawing/2014/main" id="{BA7281F9-A714-1141-A934-E0389120F16A}"/>
              </a:ext>
            </a:extLst>
          </p:cNvPr>
          <p:cNvSpPr/>
          <p:nvPr/>
        </p:nvSpPr>
        <p:spPr>
          <a:xfrm>
            <a:off x="7301907" y="1589133"/>
            <a:ext cx="4495814" cy="990713"/>
          </a:xfrm>
          <a:prstGeom prst="wedgeRoundRectCallout">
            <a:avLst>
              <a:gd name="adj1" fmla="val -55584"/>
              <a:gd name="adj2" fmla="val 32328"/>
              <a:gd name="adj3" fmla="val 16667"/>
            </a:avLst>
          </a:prstGeom>
          <a:solidFill>
            <a:srgbClr val="EAFFF3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400">
                <a:solidFill>
                  <a:schemeClr val="tx1">
                    <a:lumMod val="50000"/>
                  </a:schemeClr>
                </a:solidFill>
              </a:rPr>
              <a:t>constraint text generation as </a:t>
            </a:r>
            <a:br>
              <a:rPr lang="en-US" sz="2400">
                <a:solidFill>
                  <a:schemeClr val="tx1">
                    <a:lumMod val="50000"/>
                  </a:schemeClr>
                </a:solidFill>
              </a:rPr>
            </a:br>
            <a:r>
              <a:rPr lang="en-US" sz="2400">
                <a:solidFill>
                  <a:schemeClr val="tx1">
                    <a:lumMod val="50000"/>
                  </a:schemeClr>
                </a:solidFill>
              </a:rPr>
              <a:t>sampling from an energy function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7DFBE0-826E-A597-9A4C-40C9BF68347C}"/>
              </a:ext>
            </a:extLst>
          </p:cNvPr>
          <p:cNvSpPr txBox="1"/>
          <p:nvPr/>
        </p:nvSpPr>
        <p:spPr>
          <a:xfrm>
            <a:off x="809347" y="5531467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/>
              <a:t>Note: </a:t>
            </a:r>
            <a:r>
              <a:rPr lang="en-US" sz="2800"/>
              <a:t>LM parameters are </a:t>
            </a:r>
            <a:r>
              <a:rPr lang="en-US" sz="2800" u="sng"/>
              <a:t>not</a:t>
            </a:r>
            <a:r>
              <a:rPr lang="en-US" sz="2800"/>
              <a:t> modified. </a:t>
            </a:r>
          </a:p>
        </p:txBody>
      </p:sp>
    </p:spTree>
    <p:extLst>
      <p:ext uri="{BB962C8B-B14F-4D97-AF65-F5344CB8AC3E}">
        <p14:creationId xmlns:p14="http://schemas.microsoft.com/office/powerpoint/2010/main" val="20177311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00" advTm="0">
        <p159:morph option="byObject"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51" grpId="0"/>
      <p:bldP spid="53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Abductive Reasoning"/>
          <p:cNvSpPr txBox="1"/>
          <p:nvPr/>
        </p:nvSpPr>
        <p:spPr>
          <a:xfrm>
            <a:off x="4838593" y="1314348"/>
            <a:ext cx="2009012" cy="32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ctr">
              <a:lnSpc>
                <a:spcPct val="100000"/>
              </a:lnSpc>
              <a:defRPr sz="3500"/>
            </a:lvl1pPr>
          </a:lstStyle>
          <a:p>
            <a:r>
              <a:rPr sz="1750"/>
              <a:t>Abductive Reasoning</a:t>
            </a:r>
          </a:p>
        </p:txBody>
      </p:sp>
      <p:sp>
        <p:nvSpPr>
          <p:cNvPr id="854" name="Lexically Constrained Generation"/>
          <p:cNvSpPr txBox="1"/>
          <p:nvPr/>
        </p:nvSpPr>
        <p:spPr>
          <a:xfrm>
            <a:off x="487060" y="1314348"/>
            <a:ext cx="3103478" cy="32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ctr">
              <a:lnSpc>
                <a:spcPct val="100000"/>
              </a:lnSpc>
              <a:defRPr sz="3500"/>
            </a:lvl1pPr>
          </a:lstStyle>
          <a:p>
            <a:r>
              <a:rPr sz="1750"/>
              <a:t>Lexically Constrained Generation</a:t>
            </a:r>
          </a:p>
        </p:txBody>
      </p:sp>
      <p:sp>
        <p:nvSpPr>
          <p:cNvPr id="855" name="Counterfactual Reasoning"/>
          <p:cNvSpPr txBox="1"/>
          <p:nvPr/>
        </p:nvSpPr>
        <p:spPr>
          <a:xfrm>
            <a:off x="8590912" y="1314348"/>
            <a:ext cx="2456250" cy="32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ctr">
              <a:lnSpc>
                <a:spcPct val="100000"/>
              </a:lnSpc>
              <a:defRPr sz="3500"/>
            </a:lvl1pPr>
          </a:lstStyle>
          <a:p>
            <a:r>
              <a:rPr sz="1750"/>
              <a:t>Counterfactual Reasoning</a:t>
            </a:r>
          </a:p>
        </p:txBody>
      </p:sp>
      <p:sp>
        <p:nvSpPr>
          <p:cNvPr id="856" name="Line"/>
          <p:cNvSpPr/>
          <p:nvPr/>
        </p:nvSpPr>
        <p:spPr>
          <a:xfrm flipV="1">
            <a:off x="8026306" y="2223632"/>
            <a:ext cx="1" cy="200905"/>
          </a:xfrm>
          <a:prstGeom prst="line">
            <a:avLst/>
          </a:prstGeom>
          <a:ln w="25400">
            <a:solidFill>
              <a:srgbClr val="000000"/>
            </a:solidFill>
            <a:custDash>
              <a:ds d="200000" sp="200000"/>
            </a:custDash>
            <a:miter lim="400000"/>
          </a:ln>
        </p:spPr>
        <p:txBody>
          <a:bodyPr lIns="25400" tIns="25400" rIns="25400" bIns="25400" anchor="ctr"/>
          <a:lstStyle/>
          <a:p>
            <a:pPr algn="ctr">
              <a:lnSpc>
                <a:spcPct val="100000"/>
              </a:lnSpc>
              <a:defRPr sz="3000" b="1">
                <a:latin typeface="Helvetica Neue"/>
                <a:ea typeface="Helvetica Neue"/>
                <a:cs typeface="Helvetica Neue"/>
                <a:sym typeface="Helvetica Neue"/>
              </a:defRPr>
            </a:pPr>
            <a:endParaRPr sz="1500"/>
          </a:p>
        </p:txBody>
      </p:sp>
      <p:grpSp>
        <p:nvGrpSpPr>
          <p:cNvPr id="866" name="Group"/>
          <p:cNvGrpSpPr/>
          <p:nvPr/>
        </p:nvGrpSpPr>
        <p:grpSpPr>
          <a:xfrm>
            <a:off x="263642" y="2005540"/>
            <a:ext cx="11664717" cy="318546"/>
            <a:chOff x="0" y="0"/>
            <a:chExt cx="23329434" cy="637090"/>
          </a:xfrm>
        </p:grpSpPr>
        <p:sp>
          <p:nvSpPr>
            <p:cNvPr id="857" name="Rectangle"/>
            <p:cNvSpPr/>
            <p:nvPr/>
          </p:nvSpPr>
          <p:spPr>
            <a:xfrm>
              <a:off x="7374510" y="0"/>
              <a:ext cx="7506192" cy="637090"/>
            </a:xfrm>
            <a:prstGeom prst="roundRect">
              <a:avLst>
                <a:gd name="adj" fmla="val 0"/>
              </a:avLst>
            </a:prstGeom>
            <a:solidFill>
              <a:schemeClr val="accent1">
                <a:hueOff val="114395"/>
                <a:lumOff val="-2497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lnSpc>
                  <a:spcPct val="100000"/>
                </a:lnSpc>
                <a:defRPr sz="34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7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8" name="COLD:   = left coherence + right coherence"/>
                <p:cNvSpPr txBox="1"/>
                <p:nvPr/>
              </p:nvSpPr>
              <p:spPr>
                <a:xfrm>
                  <a:off x="8456553" y="130044"/>
                  <a:ext cx="5414944" cy="41203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ma14="http://schemas.microsoft.com/office/mac/drawingml/2011/main" val="1"/>
                  </a:ext>
                </a:extLst>
              </p:spPr>
              <p:txBody>
                <a:bodyPr wrap="none" lIns="25400" tIns="25400" rIns="25400" bIns="25400" numCol="1" anchor="ctr">
                  <a:spAutoFit/>
                </a:bodyPr>
                <a:lstStyle/>
                <a:p>
                  <a:pPr>
                    <a:lnSpc>
                      <a:spcPct val="80000"/>
                    </a:lnSpc>
                    <a:defRPr sz="2400">
                      <a:solidFill>
                        <a:srgbClr val="FFFFFF"/>
                      </a:solidFill>
                    </a:defRPr>
                  </a:pPr>
                  <a:r>
                    <a:rPr sz="1200"/>
                    <a:t>COLD: </a:t>
                  </a:r>
                  <a14:m>
                    <m:oMath xmlns:m="http://schemas.openxmlformats.org/officeDocument/2006/math">
                      <m:r>
                        <a:rPr sz="1275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</m:oMath>
                  </a14:m>
                  <a:r>
                    <a:rPr sz="1200"/>
                    <a:t> </a:t>
                  </a:r>
                  <a:r>
                    <a:rPr sz="1200" i="1"/>
                    <a:t>=</a:t>
                  </a:r>
                  <a:r>
                    <a:rPr sz="1200"/>
                    <a:t> </a:t>
                  </a:r>
                  <a:r>
                    <a:rPr sz="1200" i="1"/>
                    <a:t>left coherence + right coherence</a:t>
                  </a:r>
                </a:p>
              </p:txBody>
            </p:sp>
          </mc:Choice>
          <mc:Fallback xmlns="">
            <p:sp>
              <p:nvSpPr>
                <p:cNvPr id="858" name="COLD:   = left coherence + right coherence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56553" y="130044"/>
                  <a:ext cx="5414944" cy="412035"/>
                </a:xfrm>
                <a:prstGeom prst="rect">
                  <a:avLst/>
                </a:prstGeom>
                <a:blipFill>
                  <a:blip r:embed="rId3"/>
                  <a:stretch>
                    <a:fillRect l="-2336" t="-23529" r="-1869" b="-29412"/>
                  </a:stretch>
                </a:blipFill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a14="http://schemas.microsoft.com/office/drawing/2010/main" xmlns:ma14="http://schemas.microsoft.com/office/mac/drawingml/2011/main" xmlns:m="http://schemas.openxmlformats.org/officeDocument/2006/math" xmlns="" val="1"/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859" name="Image" descr="Image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68170" y="112352"/>
              <a:ext cx="437863" cy="42908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860" name="Rectangle"/>
            <p:cNvSpPr/>
            <p:nvPr/>
          </p:nvSpPr>
          <p:spPr>
            <a:xfrm>
              <a:off x="0" y="0"/>
              <a:ext cx="7245795" cy="637090"/>
            </a:xfrm>
            <a:prstGeom prst="roundRect">
              <a:avLst>
                <a:gd name="adj" fmla="val 0"/>
              </a:avLst>
            </a:prstGeom>
            <a:solidFill>
              <a:schemeClr val="accent1">
                <a:hueOff val="114395"/>
                <a:lumOff val="-2497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1" name="COLD:   = fluency + key words"/>
                <p:cNvSpPr txBox="1"/>
                <p:nvPr/>
              </p:nvSpPr>
              <p:spPr>
                <a:xfrm>
                  <a:off x="1424852" y="132978"/>
                  <a:ext cx="3921202" cy="41203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ma14="http://schemas.microsoft.com/office/mac/drawingml/2011/main" val="1"/>
                  </a:ext>
                </a:extLst>
              </p:spPr>
              <p:txBody>
                <a:bodyPr wrap="none" lIns="25400" tIns="25400" rIns="25400" bIns="25400" numCol="1" anchor="ctr">
                  <a:spAutoFit/>
                </a:bodyPr>
                <a:lstStyle/>
                <a:p>
                  <a:pPr>
                    <a:lnSpc>
                      <a:spcPct val="80000"/>
                    </a:lnSpc>
                    <a:defRPr sz="2400">
                      <a:solidFill>
                        <a:srgbClr val="FFFFFF"/>
                      </a:solidFill>
                    </a:defRPr>
                  </a:pPr>
                  <a:r>
                    <a:rPr sz="1200"/>
                    <a:t>COLD: </a:t>
                  </a:r>
                  <a14:m>
                    <m:oMath xmlns:m="http://schemas.openxmlformats.org/officeDocument/2006/math">
                      <m:r>
                        <a:rPr sz="1275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</m:oMath>
                  </a14:m>
                  <a:r>
                    <a:rPr sz="1200"/>
                    <a:t> </a:t>
                  </a:r>
                  <a:r>
                    <a:rPr sz="1200" i="1"/>
                    <a:t>=</a:t>
                  </a:r>
                  <a:r>
                    <a:rPr sz="1200"/>
                    <a:t> </a:t>
                  </a:r>
                  <a:r>
                    <a:rPr sz="1200" i="1"/>
                    <a:t>fluency + key words</a:t>
                  </a:r>
                </a:p>
              </p:txBody>
            </p:sp>
          </mc:Choice>
          <mc:Fallback xmlns="">
            <p:sp>
              <p:nvSpPr>
                <p:cNvPr id="861" name="COLD:   = fluency + key words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24852" y="132978"/>
                  <a:ext cx="3921202" cy="412035"/>
                </a:xfrm>
                <a:prstGeom prst="rect">
                  <a:avLst/>
                </a:prstGeom>
                <a:blipFill>
                  <a:blip r:embed="rId5"/>
                  <a:stretch>
                    <a:fillRect l="-3205" t="-23529" r="-2564" b="-29412"/>
                  </a:stretch>
                </a:blipFill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a14="http://schemas.microsoft.com/office/drawing/2010/main" xmlns:ma14="http://schemas.microsoft.com/office/mac/drawingml/2011/main" xmlns:m="http://schemas.openxmlformats.org/officeDocument/2006/math" xmlns="" val="1"/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862" name="Image" descr="Image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99143" y="105021"/>
              <a:ext cx="437863" cy="42908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863" name="Rectangle"/>
            <p:cNvSpPr/>
            <p:nvPr/>
          </p:nvSpPr>
          <p:spPr>
            <a:xfrm>
              <a:off x="15005229" y="0"/>
              <a:ext cx="8324205" cy="637090"/>
            </a:xfrm>
            <a:prstGeom prst="roundRect">
              <a:avLst>
                <a:gd name="adj" fmla="val 0"/>
              </a:avLst>
            </a:prstGeom>
            <a:solidFill>
              <a:schemeClr val="accent1">
                <a:hueOff val="114395"/>
                <a:lumOff val="-2497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lnSpc>
                  <a:spcPct val="100000"/>
                </a:lnSpc>
                <a:defRPr sz="34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7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4" name="COLD:   = coherence + minimal edit"/>
                <p:cNvSpPr txBox="1"/>
                <p:nvPr/>
              </p:nvSpPr>
              <p:spPr>
                <a:xfrm>
                  <a:off x="16820625" y="93084"/>
                  <a:ext cx="4535216" cy="48602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ma14="http://schemas.microsoft.com/office/mac/drawingml/2011/main" val="1"/>
                  </a:ext>
                </a:extLst>
              </p:spPr>
              <p:txBody>
                <a:bodyPr wrap="none" lIns="25400" tIns="25400" rIns="25400" bIns="25400" numCol="1" anchor="ctr">
                  <a:spAutoFit/>
                </a:bodyPr>
                <a:lstStyle/>
                <a:p>
                  <a:pPr algn="ctr">
                    <a:lnSpc>
                      <a:spcPct val="100000"/>
                    </a:lnSpc>
                    <a:defRPr sz="2400" i="1">
                      <a:solidFill>
                        <a:srgbClr val="FFFFFF"/>
                      </a:solidFill>
                    </a:defRPr>
                  </a:pPr>
                  <a:r>
                    <a:rPr sz="1200"/>
                    <a:t>COLD: </a:t>
                  </a:r>
                  <a14:m>
                    <m:oMath xmlns:m="http://schemas.openxmlformats.org/officeDocument/2006/math">
                      <m:r>
                        <a:rPr sz="1275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</m:oMath>
                  </a14:m>
                  <a:r>
                    <a:rPr sz="1200"/>
                    <a:t> = coherence + minimal edit</a:t>
                  </a:r>
                </a:p>
              </p:txBody>
            </p:sp>
          </mc:Choice>
          <mc:Fallback xmlns="">
            <p:sp>
              <p:nvSpPr>
                <p:cNvPr id="864" name="COLD:   = coherence + minimal edit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820625" y="93084"/>
                  <a:ext cx="4535216" cy="486028"/>
                </a:xfrm>
                <a:prstGeom prst="rect">
                  <a:avLst/>
                </a:prstGeom>
                <a:blipFill>
                  <a:blip r:embed="rId6"/>
                  <a:stretch>
                    <a:fillRect l="-2793" t="-5000" r="-2235" b="-25000"/>
                  </a:stretch>
                </a:blipFill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a14="http://schemas.microsoft.com/office/drawing/2010/main" xmlns:ma14="http://schemas.microsoft.com/office/mac/drawingml/2011/main" xmlns:m="http://schemas.openxmlformats.org/officeDocument/2006/math" xmlns="" val="1"/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865" name="Image" descr="Image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010602" y="121557"/>
              <a:ext cx="437862" cy="42908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870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4083" y="156368"/>
            <a:ext cx="915314" cy="896962"/>
          </a:xfrm>
          <a:prstGeom prst="rect">
            <a:avLst/>
          </a:prstGeom>
          <a:ln w="12700">
            <a:miter lim="400000"/>
          </a:ln>
        </p:spPr>
      </p:pic>
      <p:sp>
        <p:nvSpPr>
          <p:cNvPr id="871" name="COLD Decoding"/>
          <p:cNvSpPr txBox="1"/>
          <p:nvPr/>
        </p:nvSpPr>
        <p:spPr>
          <a:xfrm>
            <a:off x="4428701" y="271424"/>
            <a:ext cx="3958328" cy="6668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ctr">
              <a:lnSpc>
                <a:spcPct val="100000"/>
              </a:lnSpc>
              <a:defRPr sz="8000" i="1">
                <a:latin typeface="Avenir Heavy"/>
                <a:ea typeface="Avenir Heavy"/>
                <a:cs typeface="Avenir Heavy"/>
                <a:sym typeface="Avenir Heavy"/>
              </a:defRPr>
            </a:lvl1pPr>
          </a:lstStyle>
          <a:p>
            <a:r>
              <a:rPr sz="4000"/>
              <a:t>COLD Decoding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DC09135-4289-22BF-0D92-02DC78C105B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1293" y="2631835"/>
            <a:ext cx="2362379" cy="284002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14F13B1-41BC-69C1-19C1-CDA657BDC34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74958" y="2716825"/>
            <a:ext cx="2409962" cy="269923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6BFD766-27C9-20E5-EACA-6C80EB83D14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23058" y="2716825"/>
            <a:ext cx="2477497" cy="269923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BF45B20-D1EF-8589-3BF2-A5672C119BD7}"/>
              </a:ext>
            </a:extLst>
          </p:cNvPr>
          <p:cNvSpPr txBox="1"/>
          <p:nvPr/>
        </p:nvSpPr>
        <p:spPr>
          <a:xfrm>
            <a:off x="751604" y="5822871"/>
            <a:ext cx="1081431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Improvements in applying “constraints” while maintaining fluency.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7212B2-8287-D835-04E1-D1455FDB6C5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73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00" advTm="0">
        <p159:morph option="byObject"/>
      </p:transition>
    </mc:Choice>
    <mc:Fallback xmlns="">
      <p:transition spd="med" advTm="0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A57D1A-12F0-2D41-8A45-F3AE1BBCF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1BF3DA-2792-044D-A790-D6A58F0040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0906"/>
            <a:ext cx="10515600" cy="4351338"/>
          </a:xfrm>
        </p:spPr>
        <p:txBody>
          <a:bodyPr/>
          <a:lstStyle/>
          <a:p>
            <a:r>
              <a:rPr lang="en-US" b="1" dirty="0">
                <a:solidFill>
                  <a:srgbClr val="FF6700"/>
                </a:solidFill>
              </a:rPr>
              <a:t>Motivating Question: </a:t>
            </a:r>
            <a:r>
              <a:rPr lang="en-US" dirty="0"/>
              <a:t>How much more do </a:t>
            </a:r>
            <a:r>
              <a:rPr lang="en-US" b="1" dirty="0"/>
              <a:t>frozen </a:t>
            </a:r>
            <a:br>
              <a:rPr lang="en-US" dirty="0"/>
            </a:br>
            <a:r>
              <a:rPr lang="en-US" dirty="0"/>
              <a:t>language models know about the world? </a:t>
            </a:r>
            <a:br>
              <a:rPr lang="en-US" dirty="0">
                <a:solidFill>
                  <a:srgbClr val="FF6700"/>
                </a:solidFill>
              </a:rPr>
            </a:br>
            <a:endParaRPr lang="en-US" dirty="0"/>
          </a:p>
          <a:p>
            <a:pPr>
              <a:spcBef>
                <a:spcPts val="0"/>
              </a:spcBef>
            </a:pPr>
            <a:r>
              <a:rPr lang="en-US" b="1" dirty="0"/>
              <a:t>Approach:</a:t>
            </a:r>
            <a:r>
              <a:rPr lang="en-US" dirty="0"/>
              <a:t> sampling from “focused” distribution of </a:t>
            </a:r>
            <a:br>
              <a:rPr lang="en-US" dirty="0"/>
            </a:br>
            <a:r>
              <a:rPr lang="en-US" dirty="0"/>
              <a:t>off-the-shelf language model. </a:t>
            </a:r>
          </a:p>
          <a:p>
            <a:pPr marL="0" indent="0">
              <a:spcBef>
                <a:spcPts val="0"/>
              </a:spcBef>
              <a:buNone/>
            </a:pPr>
            <a:br>
              <a:rPr lang="en-US" dirty="0"/>
            </a:br>
            <a:endParaRPr lang="en-US" dirty="0"/>
          </a:p>
          <a:p>
            <a:r>
              <a:rPr lang="en-US" b="1" dirty="0">
                <a:solidFill>
                  <a:schemeClr val="tx2"/>
                </a:solidFill>
              </a:rPr>
              <a:t>Limitations? 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3162DE-468E-FC41-8F09-772071BE81D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661775" y="6361113"/>
            <a:ext cx="530225" cy="365125"/>
          </a:xfrm>
        </p:spPr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74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7EEEB88-B6BF-A6F1-8CDC-FB8F7C438C60}"/>
              </a:ext>
            </a:extLst>
          </p:cNvPr>
          <p:cNvGrpSpPr/>
          <p:nvPr/>
        </p:nvGrpSpPr>
        <p:grpSpPr>
          <a:xfrm>
            <a:off x="8177386" y="3429000"/>
            <a:ext cx="3749501" cy="3139863"/>
            <a:chOff x="6593544" y="1639704"/>
            <a:chExt cx="6030837" cy="3993575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EFD8C037-3535-4F1C-C512-346F23CB7AEA}"/>
                </a:ext>
              </a:extLst>
            </p:cNvPr>
            <p:cNvGrpSpPr/>
            <p:nvPr/>
          </p:nvGrpSpPr>
          <p:grpSpPr>
            <a:xfrm>
              <a:off x="7246664" y="2267002"/>
              <a:ext cx="3851519" cy="2740487"/>
              <a:chOff x="7246664" y="2267002"/>
              <a:chExt cx="3851519" cy="2740487"/>
            </a:xfrm>
          </p:grpSpPr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0FFBC232-D3BD-46BD-CADF-2D697631F955}"/>
                  </a:ext>
                </a:extLst>
              </p:cNvPr>
              <p:cNvGrpSpPr/>
              <p:nvPr/>
            </p:nvGrpSpPr>
            <p:grpSpPr>
              <a:xfrm>
                <a:off x="7246664" y="2267002"/>
                <a:ext cx="3586197" cy="2740487"/>
                <a:chOff x="6680623" y="1593239"/>
                <a:chExt cx="4344480" cy="3319965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3">
                  <p14:nvContentPartPr>
                    <p14:cNvPr id="36" name="Ink 35">
                      <a:extLst>
                        <a:ext uri="{FF2B5EF4-FFF2-40B4-BE49-F238E27FC236}">
                          <a16:creationId xmlns:a16="http://schemas.microsoft.com/office/drawing/2014/main" id="{EF44DDBC-3A96-26C1-4C67-4B66CC2719B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844063" y="1894964"/>
                    <a:ext cx="75960" cy="3015360"/>
                  </p14:xfrm>
                </p:contentPart>
              </mc:Choice>
              <mc:Fallback xmlns="">
                <p:pic>
                  <p:nvPicPr>
                    <p:cNvPr id="36" name="Ink 35">
                      <a:extLst>
                        <a:ext uri="{FF2B5EF4-FFF2-40B4-BE49-F238E27FC236}">
                          <a16:creationId xmlns:a16="http://schemas.microsoft.com/office/drawing/2014/main" id="{EF44DDBC-3A96-26C1-4C67-4B66CC2719BF}"/>
                        </a:ext>
                      </a:extLst>
                    </p:cNvPr>
                    <p:cNvPicPr/>
                    <p:nvPr/>
                  </p:nvPicPr>
                  <p:blipFill>
                    <a:blip r:embed="rId4"/>
                    <a:stretch>
                      <a:fillRect/>
                    </a:stretch>
                  </p:blipFill>
                  <p:spPr>
                    <a:xfrm>
                      <a:off x="6764619" y="1831728"/>
                      <a:ext cx="234152" cy="314183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">
                  <p14:nvContentPartPr>
                    <p14:cNvPr id="37" name="Ink 36">
                      <a:extLst>
                        <a:ext uri="{FF2B5EF4-FFF2-40B4-BE49-F238E27FC236}">
                          <a16:creationId xmlns:a16="http://schemas.microsoft.com/office/drawing/2014/main" id="{15C35B0A-D0CA-A0F7-F67E-1A9C4214D28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906703" y="4629884"/>
                    <a:ext cx="4118400" cy="283320"/>
                  </p14:xfrm>
                </p:contentPart>
              </mc:Choice>
              <mc:Fallback xmlns="">
                <p:pic>
                  <p:nvPicPr>
                    <p:cNvPr id="37" name="Ink 36">
                      <a:extLst>
                        <a:ext uri="{FF2B5EF4-FFF2-40B4-BE49-F238E27FC236}">
                          <a16:creationId xmlns:a16="http://schemas.microsoft.com/office/drawing/2014/main" id="{15C35B0A-D0CA-A0F7-F67E-1A9C4214D286}"/>
                        </a:ext>
                      </a:extLst>
                    </p:cNvPr>
                    <p:cNvPicPr/>
                    <p:nvPr/>
                  </p:nvPicPr>
                  <p:blipFill>
                    <a:blip r:embed="rId6"/>
                    <a:stretch>
                      <a:fillRect/>
                    </a:stretch>
                  </p:blipFill>
                  <p:spPr>
                    <a:xfrm>
                      <a:off x="6846376" y="4582202"/>
                      <a:ext cx="4238353" cy="37813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">
                  <p14:nvContentPartPr>
                    <p14:cNvPr id="38" name="Ink 55">
                      <a:extLst>
                        <a:ext uri="{FF2B5EF4-FFF2-40B4-BE49-F238E27FC236}">
                          <a16:creationId xmlns:a16="http://schemas.microsoft.com/office/drawing/2014/main" id="{1EC9ACEA-B111-47D0-1FB0-95FEF12D3E1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680623" y="1593239"/>
                    <a:ext cx="358927" cy="352387"/>
                  </p14:xfrm>
                </p:contentPart>
              </mc:Choice>
              <mc:Fallback xmlns="">
                <p:pic>
                  <p:nvPicPr>
                    <p:cNvPr id="38" name="Ink 55">
                      <a:extLst>
                        <a:ext uri="{FF2B5EF4-FFF2-40B4-BE49-F238E27FC236}">
                          <a16:creationId xmlns:a16="http://schemas.microsoft.com/office/drawing/2014/main" id="{1EC9ACEA-B111-47D0-1FB0-95FEF12D3E11}"/>
                        </a:ext>
                      </a:extLst>
                    </p:cNvPr>
                    <p:cNvPicPr/>
                    <p:nvPr/>
                  </p:nvPicPr>
                  <p:blipFill>
                    <a:blip r:embed="rId8"/>
                    <a:stretch>
                      <a:fillRect/>
                    </a:stretch>
                  </p:blipFill>
                  <p:spPr>
                    <a:xfrm>
                      <a:off x="6620334" y="1545514"/>
                      <a:ext cx="478102" cy="44728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9">
                  <p14:nvContentPartPr>
                    <p14:cNvPr id="39" name="Ink 38">
                      <a:extLst>
                        <a:ext uri="{FF2B5EF4-FFF2-40B4-BE49-F238E27FC236}">
                          <a16:creationId xmlns:a16="http://schemas.microsoft.com/office/drawing/2014/main" id="{E518CF8B-BB9E-23F9-0CB9-D62E4C917A9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0026103" y="3913844"/>
                    <a:ext cx="307800" cy="257400"/>
                  </p14:xfrm>
                </p:contentPart>
              </mc:Choice>
              <mc:Fallback xmlns="">
                <p:pic>
                  <p:nvPicPr>
                    <p:cNvPr id="39" name="Ink 38">
                      <a:extLst>
                        <a:ext uri="{FF2B5EF4-FFF2-40B4-BE49-F238E27FC236}">
                          <a16:creationId xmlns:a16="http://schemas.microsoft.com/office/drawing/2014/main" id="{E518CF8B-BB9E-23F9-0CB9-D62E4C917A91}"/>
                        </a:ext>
                      </a:extLst>
                    </p:cNvPr>
                    <p:cNvPicPr/>
                    <p:nvPr/>
                  </p:nvPicPr>
                  <p:blipFill>
                    <a:blip r:embed="rId10"/>
                    <a:stretch>
                      <a:fillRect/>
                    </a:stretch>
                  </p:blipFill>
                  <p:spPr>
                    <a:xfrm>
                      <a:off x="9995954" y="3889990"/>
                      <a:ext cx="367397" cy="30455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1">
                  <p14:nvContentPartPr>
                    <p14:cNvPr id="40" name="Ink 39">
                      <a:extLst>
                        <a:ext uri="{FF2B5EF4-FFF2-40B4-BE49-F238E27FC236}">
                          <a16:creationId xmlns:a16="http://schemas.microsoft.com/office/drawing/2014/main" id="{23833F33-E58B-5897-F023-A779E4554EA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466503" y="2040044"/>
                    <a:ext cx="295920" cy="301320"/>
                  </p14:xfrm>
                </p:contentPart>
              </mc:Choice>
              <mc:Fallback xmlns="">
                <p:pic>
                  <p:nvPicPr>
                    <p:cNvPr id="40" name="Ink 39">
                      <a:extLst>
                        <a:ext uri="{FF2B5EF4-FFF2-40B4-BE49-F238E27FC236}">
                          <a16:creationId xmlns:a16="http://schemas.microsoft.com/office/drawing/2014/main" id="{23833F33-E58B-5897-F023-A779E4554EAE}"/>
                        </a:ext>
                      </a:extLst>
                    </p:cNvPr>
                    <p:cNvPicPr/>
                    <p:nvPr/>
                  </p:nvPicPr>
                  <p:blipFill>
                    <a:blip r:embed="rId12"/>
                    <a:stretch>
                      <a:fillRect/>
                    </a:stretch>
                  </p:blipFill>
                  <p:spPr>
                    <a:xfrm>
                      <a:off x="7436421" y="2016183"/>
                      <a:ext cx="354684" cy="348488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mc:AlternateContent xmlns:mc="http://schemas.openxmlformats.org/markup-compatibility/2006" xmlns:p14="http://schemas.microsoft.com/office/powerpoint/2010/main">
            <mc:Choice Requires="p14">
              <p:contentPart p14:bwMode="auto" r:id="rId13">
                <p14:nvContentPartPr>
                  <p14:cNvPr id="30" name="Ink 29">
                    <a:extLst>
                      <a:ext uri="{FF2B5EF4-FFF2-40B4-BE49-F238E27FC236}">
                        <a16:creationId xmlns:a16="http://schemas.microsoft.com/office/drawing/2014/main" id="{217198FB-A239-0271-4FE4-0DD9C2EB967E}"/>
                      </a:ext>
                    </a:extLst>
                  </p14:cNvPr>
                  <p14:cNvContentPartPr/>
                  <p14:nvPr/>
                </p14:nvContentPartPr>
                <p14:xfrm>
                  <a:off x="10764464" y="4461815"/>
                  <a:ext cx="333719" cy="357070"/>
                </p14:xfrm>
              </p:contentPart>
            </mc:Choice>
            <mc:Fallback xmlns="">
              <p:pic>
                <p:nvPicPr>
                  <p:cNvPr id="30" name="Ink 29">
                    <a:extLst>
                      <a:ext uri="{FF2B5EF4-FFF2-40B4-BE49-F238E27FC236}">
                        <a16:creationId xmlns:a16="http://schemas.microsoft.com/office/drawing/2014/main" id="{217198FB-A239-0271-4FE4-0DD9C2EB967E}"/>
                      </a:ext>
                    </a:extLst>
                  </p:cNvPr>
                  <p:cNvPicPr/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10714724" y="4422446"/>
                    <a:ext cx="432042" cy="43535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15">
                <p14:nvContentPartPr>
                  <p14:cNvPr id="33" name="Ink 89">
                    <a:extLst>
                      <a:ext uri="{FF2B5EF4-FFF2-40B4-BE49-F238E27FC236}">
                        <a16:creationId xmlns:a16="http://schemas.microsoft.com/office/drawing/2014/main" id="{C8A794A6-7995-5E20-5036-B9D5EA8823D1}"/>
                      </a:ext>
                    </a:extLst>
                  </p14:cNvPr>
                  <p14:cNvContentPartPr/>
                  <p14:nvPr/>
                </p14:nvContentPartPr>
                <p14:xfrm>
                  <a:off x="8317270" y="2717151"/>
                  <a:ext cx="1858320" cy="1481400"/>
                </p14:xfrm>
              </p:contentPart>
            </mc:Choice>
            <mc:Fallback xmlns="">
              <p:pic>
                <p:nvPicPr>
                  <p:cNvPr id="33" name="Ink 89">
                    <a:extLst>
                      <a:ext uri="{FF2B5EF4-FFF2-40B4-BE49-F238E27FC236}">
                        <a16:creationId xmlns:a16="http://schemas.microsoft.com/office/drawing/2014/main" id="{C8A794A6-7995-5E20-5036-B9D5EA8823D1}"/>
                      </a:ext>
                    </a:extLst>
                  </p:cNvPr>
                  <p:cNvPicPr/>
                  <p:nvPr/>
                </p:nvPicPr>
                <p:blipFill>
                  <a:blip r:embed="rId16"/>
                  <a:stretch>
                    <a:fillRect/>
                  </a:stretch>
                </p:blipFill>
                <p:spPr>
                  <a:xfrm>
                    <a:off x="8227510" y="2580688"/>
                    <a:ext cx="1961978" cy="162885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17">
                <p14:nvContentPartPr>
                  <p14:cNvPr id="34" name="Ink 33">
                    <a:extLst>
                      <a:ext uri="{FF2B5EF4-FFF2-40B4-BE49-F238E27FC236}">
                        <a16:creationId xmlns:a16="http://schemas.microsoft.com/office/drawing/2014/main" id="{D6E2765D-050D-7ADF-68CF-3FBF490039E8}"/>
                      </a:ext>
                    </a:extLst>
                  </p14:cNvPr>
                  <p14:cNvContentPartPr/>
                  <p14:nvPr/>
                </p14:nvContentPartPr>
                <p14:xfrm>
                  <a:off x="9966070" y="2613831"/>
                  <a:ext cx="288000" cy="235800"/>
                </p14:xfrm>
              </p:contentPart>
            </mc:Choice>
            <mc:Fallback xmlns="">
              <p:pic>
                <p:nvPicPr>
                  <p:cNvPr id="34" name="Ink 33">
                    <a:extLst>
                      <a:ext uri="{FF2B5EF4-FFF2-40B4-BE49-F238E27FC236}">
                        <a16:creationId xmlns:a16="http://schemas.microsoft.com/office/drawing/2014/main" id="{D6E2765D-050D-7ADF-68CF-3FBF490039E8}"/>
                      </a:ext>
                    </a:extLst>
                  </p:cNvPr>
                  <p:cNvPicPr/>
                  <p:nvPr/>
                </p:nvPicPr>
                <p:blipFill>
                  <a:blip r:embed="rId18"/>
                  <a:stretch>
                    <a:fillRect/>
                  </a:stretch>
                </p:blipFill>
                <p:spPr>
                  <a:xfrm>
                    <a:off x="9951612" y="2602362"/>
                    <a:ext cx="316337" cy="25827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19">
                <p14:nvContentPartPr>
                  <p14:cNvPr id="35" name="Ink 93">
                    <a:extLst>
                      <a:ext uri="{FF2B5EF4-FFF2-40B4-BE49-F238E27FC236}">
                        <a16:creationId xmlns:a16="http://schemas.microsoft.com/office/drawing/2014/main" id="{E11B85C0-91AC-F1D4-B807-DDD2BC1FE9C5}"/>
                      </a:ext>
                    </a:extLst>
                  </p14:cNvPr>
                  <p14:cNvContentPartPr/>
                  <p14:nvPr/>
                </p14:nvContentPartPr>
                <p14:xfrm>
                  <a:off x="9968513" y="2588034"/>
                  <a:ext cx="267480" cy="272160"/>
                </p14:xfrm>
              </p:contentPart>
            </mc:Choice>
            <mc:Fallback xmlns="">
              <p:pic>
                <p:nvPicPr>
                  <p:cNvPr id="35" name="Ink 93">
                    <a:extLst>
                      <a:ext uri="{FF2B5EF4-FFF2-40B4-BE49-F238E27FC236}">
                        <a16:creationId xmlns:a16="http://schemas.microsoft.com/office/drawing/2014/main" id="{E11B85C0-91AC-F1D4-B807-DDD2BC1FE9C5}"/>
                      </a:ext>
                    </a:extLst>
                  </p:cNvPr>
                  <p:cNvPicPr/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>
                    <a:off x="9954039" y="2576599"/>
                    <a:ext cx="295849" cy="294573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1" name="Ink 55">
                  <a:extLst>
                    <a:ext uri="{FF2B5EF4-FFF2-40B4-BE49-F238E27FC236}">
                      <a16:creationId xmlns:a16="http://schemas.microsoft.com/office/drawing/2014/main" id="{69689DEC-EDB3-54D6-85CC-AB9F1BAF8CDA}"/>
                    </a:ext>
                  </a:extLst>
                </p14:cNvPr>
                <p14:cNvContentPartPr/>
                <p14:nvPr/>
              </p14:nvContentPartPr>
              <p14:xfrm>
                <a:off x="10318019" y="4034809"/>
                <a:ext cx="577440" cy="199800"/>
              </p14:xfrm>
            </p:contentPart>
          </mc:Choice>
          <mc:Fallback xmlns="">
            <p:pic>
              <p:nvPicPr>
                <p:cNvPr id="21" name="Ink 55">
                  <a:extLst>
                    <a:ext uri="{FF2B5EF4-FFF2-40B4-BE49-F238E27FC236}">
                      <a16:creationId xmlns:a16="http://schemas.microsoft.com/office/drawing/2014/main" id="{69689DEC-EDB3-54D6-85CC-AB9F1BAF8CDA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0293139" y="4015104"/>
                  <a:ext cx="626042" cy="23829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2" name="Ink 66">
                  <a:extLst>
                    <a:ext uri="{FF2B5EF4-FFF2-40B4-BE49-F238E27FC236}">
                      <a16:creationId xmlns:a16="http://schemas.microsoft.com/office/drawing/2014/main" id="{A79FDAC2-B6D7-32E1-E0E2-FC59ABB03335}"/>
                    </a:ext>
                  </a:extLst>
                </p14:cNvPr>
                <p14:cNvContentPartPr/>
                <p14:nvPr/>
              </p14:nvContentPartPr>
              <p14:xfrm>
                <a:off x="10256796" y="2491356"/>
                <a:ext cx="507960" cy="166320"/>
              </p14:xfrm>
            </p:contentPart>
          </mc:Choice>
          <mc:Fallback xmlns="">
            <p:pic>
              <p:nvPicPr>
                <p:cNvPr id="22" name="Ink 66">
                  <a:extLst>
                    <a:ext uri="{FF2B5EF4-FFF2-40B4-BE49-F238E27FC236}">
                      <a16:creationId xmlns:a16="http://schemas.microsoft.com/office/drawing/2014/main" id="{A79FDAC2-B6D7-32E1-E0E2-FC59ABB03335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0231919" y="2471708"/>
                  <a:ext cx="556558" cy="20515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3" name="Ink 78">
                  <a:extLst>
                    <a:ext uri="{FF2B5EF4-FFF2-40B4-BE49-F238E27FC236}">
                      <a16:creationId xmlns:a16="http://schemas.microsoft.com/office/drawing/2014/main" id="{3D484F28-E2CB-895B-C6B7-B38AAA369AB9}"/>
                    </a:ext>
                  </a:extLst>
                </p14:cNvPr>
                <p14:cNvContentPartPr/>
                <p14:nvPr/>
              </p14:nvContentPartPr>
              <p14:xfrm>
                <a:off x="8104716" y="2429076"/>
                <a:ext cx="272880" cy="194400"/>
              </p14:xfrm>
            </p:contentPart>
          </mc:Choice>
          <mc:Fallback xmlns="">
            <p:pic>
              <p:nvPicPr>
                <p:cNvPr id="23" name="Ink 78">
                  <a:extLst>
                    <a:ext uri="{FF2B5EF4-FFF2-40B4-BE49-F238E27FC236}">
                      <a16:creationId xmlns:a16="http://schemas.microsoft.com/office/drawing/2014/main" id="{3D484F28-E2CB-895B-C6B7-B38AAA369AB9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8079803" y="2409407"/>
                  <a:ext cx="322126" cy="232823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9ED1A41-8B74-37B2-C6D3-A170C93C804F}"/>
                </a:ext>
              </a:extLst>
            </p:cNvPr>
            <p:cNvSpPr txBox="1"/>
            <p:nvPr/>
          </p:nvSpPr>
          <p:spPr>
            <a:xfrm>
              <a:off x="6593544" y="1639704"/>
              <a:ext cx="2840885" cy="58718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dirty="0"/>
                <a:t>Generality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7A751F7-B418-B5CC-7624-8EF6E62EABAA}"/>
                </a:ext>
              </a:extLst>
            </p:cNvPr>
            <p:cNvSpPr txBox="1"/>
            <p:nvPr/>
          </p:nvSpPr>
          <p:spPr>
            <a:xfrm>
              <a:off x="9970106" y="5046090"/>
              <a:ext cx="2044000" cy="58718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dirty="0"/>
                <a:t>Control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906B9D3-3FAE-3024-8D6E-9B9B444721F2}"/>
                </a:ext>
              </a:extLst>
            </p:cNvPr>
            <p:cNvSpPr txBox="1"/>
            <p:nvPr/>
          </p:nvSpPr>
          <p:spPr>
            <a:xfrm>
              <a:off x="10690446" y="3618992"/>
              <a:ext cx="1933935" cy="8220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specialized models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23E4155-834B-39A5-31DF-5C98C4AC192F}"/>
                </a:ext>
              </a:extLst>
            </p:cNvPr>
            <p:cNvSpPr txBox="1"/>
            <p:nvPr/>
          </p:nvSpPr>
          <p:spPr>
            <a:xfrm>
              <a:off x="7956024" y="2091354"/>
              <a:ext cx="1596533" cy="46975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LMs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72D6C66-FDDF-0112-3644-A5CFBF607876}"/>
                </a:ext>
              </a:extLst>
            </p:cNvPr>
            <p:cNvSpPr txBox="1"/>
            <p:nvPr/>
          </p:nvSpPr>
          <p:spPr>
            <a:xfrm>
              <a:off x="10518660" y="2031132"/>
              <a:ext cx="1596533" cy="8220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an ideal design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0861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26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1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4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5F182D-DB9F-5443-F57F-BA8A0329AD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LMs as Energy Functions: Limitations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6F968A-0709-2A00-F8A9-FA2AEE1D27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Sampling from energy functions remains </a:t>
            </a:r>
            <a:r>
              <a:rPr lang="en-US" dirty="0">
                <a:solidFill>
                  <a:srgbClr val="C00000"/>
                </a:solidFill>
              </a:rPr>
              <a:t>extremely difficult</a:t>
            </a:r>
            <a:r>
              <a:rPr lang="en-US" dirty="0"/>
              <a:t>.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7EFE6C-8729-635C-C4AD-0B81ED78D1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75</a:t>
            </a:fld>
            <a:endParaRPr lang="en-US" dirty="0"/>
          </a:p>
        </p:txBody>
      </p:sp>
      <p:pic>
        <p:nvPicPr>
          <p:cNvPr id="23554" name="Picture 2" descr="optimization - Could someone give a simple non-convex function with 3d plot  similar to the one shown below? - Mathematics Stack Exchange">
            <a:extLst>
              <a:ext uri="{FF2B5EF4-FFF2-40B4-BE49-F238E27FC236}">
                <a16:creationId xmlns:a16="http://schemas.microsoft.com/office/drawing/2014/main" id="{F418656A-942C-1E89-7E95-505415310D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86" b="5498"/>
          <a:stretch/>
        </p:blipFill>
        <p:spPr bwMode="auto">
          <a:xfrm>
            <a:off x="2919046" y="2453899"/>
            <a:ext cx="6013572" cy="4232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29593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00" advTm="0">
        <p159:morph option="byObject"/>
      </p:transition>
    </mc:Choice>
    <mc:Fallback xmlns="">
      <p:transition spd="med" advTm="0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5F182D-DB9F-5443-F57F-BA8A0329AD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LMs as Energy Functions: Limitations (2)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6F968A-0709-2A00-F8A9-FA2AEE1D27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Sampling from energy functions remains </a:t>
            </a:r>
            <a:r>
              <a:rPr lang="en-US" dirty="0">
                <a:solidFill>
                  <a:srgbClr val="C00000"/>
                </a:solidFill>
              </a:rPr>
              <a:t>extremely difficult</a:t>
            </a:r>
            <a:r>
              <a:rPr lang="en-US" dirty="0"/>
              <a:t>. </a:t>
            </a:r>
          </a:p>
          <a:p>
            <a:r>
              <a:rPr lang="en-US" dirty="0"/>
              <a:t>Mapping language to energy functions is </a:t>
            </a:r>
            <a:r>
              <a:rPr lang="en-US" dirty="0">
                <a:solidFill>
                  <a:srgbClr val="C00000"/>
                </a:solidFill>
              </a:rPr>
              <a:t>not trivial</a:t>
            </a:r>
            <a:r>
              <a:rPr lang="en-US" dirty="0"/>
              <a:t>.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7EFE6C-8729-635C-C4AD-0B81ED78D1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76</a:t>
            </a:fld>
            <a:endParaRPr lang="en-US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2BE3836-1D4C-6319-76AD-11892D70CE4C}"/>
              </a:ext>
            </a:extLst>
          </p:cNvPr>
          <p:cNvSpPr/>
          <p:nvPr/>
        </p:nvSpPr>
        <p:spPr>
          <a:xfrm>
            <a:off x="5459199" y="4187161"/>
            <a:ext cx="2017986" cy="111409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800" dirty="0"/>
              <a:t>LM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8DAE169-AB52-D9D3-357C-4BAC53D8B2EF}"/>
              </a:ext>
            </a:extLst>
          </p:cNvPr>
          <p:cNvCxnSpPr>
            <a:cxnSpLocks/>
          </p:cNvCxnSpPr>
          <p:nvPr/>
        </p:nvCxnSpPr>
        <p:spPr>
          <a:xfrm>
            <a:off x="8052109" y="4744209"/>
            <a:ext cx="459449" cy="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057A94F-C227-2B9C-247F-2E6ECD00DFF7}"/>
              </a:ext>
            </a:extLst>
          </p:cNvPr>
          <p:cNvSpPr txBox="1"/>
          <p:nvPr/>
        </p:nvSpPr>
        <p:spPr>
          <a:xfrm>
            <a:off x="838200" y="4360044"/>
            <a:ext cx="178563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language commands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450B97-D3C3-AF18-D597-34380C1678CF}"/>
              </a:ext>
            </a:extLst>
          </p:cNvPr>
          <p:cNvSpPr txBox="1"/>
          <p:nvPr/>
        </p:nvSpPr>
        <p:spPr>
          <a:xfrm>
            <a:off x="8412355" y="4313878"/>
            <a:ext cx="234391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language response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6B69413-11B6-B327-2773-FC7591468A75}"/>
              </a:ext>
            </a:extLst>
          </p:cNvPr>
          <p:cNvCxnSpPr>
            <a:cxnSpLocks/>
          </p:cNvCxnSpPr>
          <p:nvPr/>
        </p:nvCxnSpPr>
        <p:spPr>
          <a:xfrm>
            <a:off x="2659004" y="4729376"/>
            <a:ext cx="469985" cy="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47BADB8-45F3-177D-AE0D-91F4A11893E7}"/>
              </a:ext>
            </a:extLst>
          </p:cNvPr>
          <p:cNvSpPr txBox="1"/>
          <p:nvPr/>
        </p:nvSpPr>
        <p:spPr>
          <a:xfrm>
            <a:off x="3340003" y="4313152"/>
            <a:ext cx="178563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0058F9"/>
                </a:solidFill>
              </a:rPr>
              <a:t>computable objectives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46FB1EA-1FE2-9D3D-DEB2-9F405563AAED}"/>
                  </a:ext>
                </a:extLst>
              </p:cNvPr>
              <p:cNvSpPr txBox="1"/>
              <p:nvPr/>
            </p:nvSpPr>
            <p:spPr>
              <a:xfrm>
                <a:off x="4174205" y="3918245"/>
                <a:ext cx="4581497" cy="165192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3200" b="1" i="1" smtClean="0">
                              <a:solidFill>
                                <a:srgbClr val="0058F9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3200" b="1" i="1" smtClean="0">
                                  <a:solidFill>
                                    <a:srgbClr val="0058F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/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sz="3200" b="1" i="1" smtClean="0">
                                        <a:solidFill>
                                          <a:srgbClr val="0058F9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/>
                                  <m:e/>
                                  <m:e/>
                                </m:eqArr>
                              </m:e>
                            </m:mr>
                          </m:m>
                          <m:r>
                            <a:rPr lang="en-US" sz="3200" b="1" i="1" smtClean="0">
                              <a:solidFill>
                                <a:srgbClr val="0058F9"/>
                              </a:solidFill>
                              <a:latin typeface="Cambria Math" panose="02040503050406030204" pitchFamily="18" charset="0"/>
                            </a:rPr>
                            <m:t>                     </m:t>
                          </m:r>
                        </m:e>
                      </m:d>
                    </m:oMath>
                  </m:oMathPara>
                </a14:m>
                <a:endParaRPr lang="en-US" i="1" dirty="0">
                  <a:solidFill>
                    <a:srgbClr val="0058F9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46FB1EA-1FE2-9D3D-DEB2-9F405563AA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4205" y="3918245"/>
                <a:ext cx="4581497" cy="1651927"/>
              </a:xfrm>
              <a:prstGeom prst="rect">
                <a:avLst/>
              </a:prstGeom>
              <a:blipFill>
                <a:blip r:embed="rId2"/>
                <a:stretch>
                  <a:fillRect b="-103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6C7FDBF1-1A11-A12C-3480-A843EA6E6A46}"/>
              </a:ext>
            </a:extLst>
          </p:cNvPr>
          <p:cNvSpPr txBox="1"/>
          <p:nvPr/>
        </p:nvSpPr>
        <p:spPr>
          <a:xfrm>
            <a:off x="2451725" y="4062458"/>
            <a:ext cx="132911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/>
              <a:t>✨🪄</a:t>
            </a:r>
          </a:p>
        </p:txBody>
      </p:sp>
    </p:spTree>
    <p:extLst>
      <p:ext uri="{BB962C8B-B14F-4D97-AF65-F5344CB8AC3E}">
        <p14:creationId xmlns:p14="http://schemas.microsoft.com/office/powerpoint/2010/main" val="2714101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5F182D-DB9F-5443-F57F-BA8A0329AD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LMs as Energy Functions: Limitations (3)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6F968A-0709-2A00-F8A9-FA2AEE1D27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Sampling from energy functions remains </a:t>
            </a:r>
            <a:r>
              <a:rPr lang="en-US" dirty="0">
                <a:solidFill>
                  <a:srgbClr val="C00000"/>
                </a:solidFill>
              </a:rPr>
              <a:t>extremely difficult</a:t>
            </a:r>
            <a:r>
              <a:rPr lang="en-US" dirty="0"/>
              <a:t>. </a:t>
            </a:r>
          </a:p>
          <a:p>
            <a:r>
              <a:rPr lang="en-US" dirty="0"/>
              <a:t>Mapping language to energy functions is </a:t>
            </a:r>
            <a:r>
              <a:rPr lang="en-US" dirty="0">
                <a:solidFill>
                  <a:srgbClr val="C00000"/>
                </a:solidFill>
              </a:rPr>
              <a:t>not trivial</a:t>
            </a:r>
            <a:r>
              <a:rPr lang="en-US" dirty="0"/>
              <a:t>. </a:t>
            </a:r>
          </a:p>
          <a:p>
            <a:r>
              <a:rPr lang="en-US" dirty="0"/>
              <a:t>LMs are </a:t>
            </a:r>
            <a:r>
              <a:rPr lang="en-US" dirty="0">
                <a:solidFill>
                  <a:srgbClr val="C00000"/>
                </a:solidFill>
              </a:rPr>
              <a:t>not robust </a:t>
            </a:r>
            <a:r>
              <a:rPr lang="en-US" dirty="0"/>
              <a:t>in the distribution tail — limited generality.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7EFE6C-8729-635C-C4AD-0B81ED78D1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77</a:t>
            </a:fld>
            <a:endParaRPr lang="en-US" dirty="0"/>
          </a:p>
        </p:txBody>
      </p:sp>
      <p:pic>
        <p:nvPicPr>
          <p:cNvPr id="19" name="Picture 1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1FE81A5-7EEE-B56B-EA35-2E8C1249A1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6940" y="5305105"/>
            <a:ext cx="6929033" cy="1399131"/>
          </a:xfrm>
          <a:prstGeom prst="rect">
            <a:avLst/>
          </a:prstGeom>
        </p:spPr>
      </p:pic>
      <p:pic>
        <p:nvPicPr>
          <p:cNvPr id="21" name="Picture 20" descr="Chart, scatter chart&#10;&#10;Description automatically generated">
            <a:extLst>
              <a:ext uri="{FF2B5EF4-FFF2-40B4-BE49-F238E27FC236}">
                <a16:creationId xmlns:a16="http://schemas.microsoft.com/office/drawing/2014/main" id="{B0B3E102-9929-41C3-ADDB-78AB7D11F0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3761" y="3535369"/>
            <a:ext cx="4358038" cy="2957506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DE07759D-19F5-F272-155B-3EC1EBC60611}"/>
              </a:ext>
            </a:extLst>
          </p:cNvPr>
          <p:cNvGrpSpPr/>
          <p:nvPr/>
        </p:nvGrpSpPr>
        <p:grpSpPr>
          <a:xfrm>
            <a:off x="6692471" y="3549955"/>
            <a:ext cx="2979561" cy="1808451"/>
            <a:chOff x="6938644" y="3230938"/>
            <a:chExt cx="4546785" cy="261012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1987559-3D74-009C-C6F2-E68C92A8FD17}"/>
                </a:ext>
              </a:extLst>
            </p:cNvPr>
            <p:cNvSpPr txBox="1"/>
            <p:nvPr/>
          </p:nvSpPr>
          <p:spPr>
            <a:xfrm>
              <a:off x="8434409" y="5441270"/>
              <a:ext cx="1673831" cy="3997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/>
                <a:t>tasks</a:t>
              </a:r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23" name="Ink 12">
                  <a:extLst>
                    <a:ext uri="{FF2B5EF4-FFF2-40B4-BE49-F238E27FC236}">
                      <a16:creationId xmlns:a16="http://schemas.microsoft.com/office/drawing/2014/main" id="{A0BDB383-14A8-603B-C7ED-AF475A098219}"/>
                    </a:ext>
                  </a:extLst>
                </p14:cNvPr>
                <p14:cNvContentPartPr/>
                <p14:nvPr/>
              </p14:nvContentPartPr>
              <p14:xfrm>
                <a:off x="7272638" y="3247304"/>
                <a:ext cx="188640" cy="2165760"/>
              </p14:xfrm>
            </p:contentPart>
          </mc:Choice>
          <mc:Fallback xmlns="">
            <p:pic>
              <p:nvPicPr>
                <p:cNvPr id="23" name="Ink 12">
                  <a:extLst>
                    <a:ext uri="{FF2B5EF4-FFF2-40B4-BE49-F238E27FC236}">
                      <a16:creationId xmlns:a16="http://schemas.microsoft.com/office/drawing/2014/main" id="{A0BDB383-14A8-603B-C7ED-AF475A098219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249058" y="3224966"/>
                  <a:ext cx="235252" cy="220991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24" name="Ink 15">
                  <a:extLst>
                    <a:ext uri="{FF2B5EF4-FFF2-40B4-BE49-F238E27FC236}">
                      <a16:creationId xmlns:a16="http://schemas.microsoft.com/office/drawing/2014/main" id="{A2531759-92B4-98AB-243C-B8645707B8AC}"/>
                    </a:ext>
                  </a:extLst>
                </p14:cNvPr>
                <p14:cNvContentPartPr/>
                <p14:nvPr/>
              </p14:nvContentPartPr>
              <p14:xfrm>
                <a:off x="7389439" y="5251379"/>
                <a:ext cx="4095990" cy="195034"/>
              </p14:xfrm>
            </p:contentPart>
          </mc:Choice>
          <mc:Fallback xmlns="">
            <p:pic>
              <p:nvPicPr>
                <p:cNvPr id="24" name="Ink 15">
                  <a:extLst>
                    <a:ext uri="{FF2B5EF4-FFF2-40B4-BE49-F238E27FC236}">
                      <a16:creationId xmlns:a16="http://schemas.microsoft.com/office/drawing/2014/main" id="{A2531759-92B4-98AB-243C-B8645707B8AC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358126" y="5229075"/>
                  <a:ext cx="4150376" cy="24171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25" name="Ink 10">
                  <a:extLst>
                    <a:ext uri="{FF2B5EF4-FFF2-40B4-BE49-F238E27FC236}">
                      <a16:creationId xmlns:a16="http://schemas.microsoft.com/office/drawing/2014/main" id="{BED50370-8960-305B-8E83-1430688C40C5}"/>
                    </a:ext>
                  </a:extLst>
                </p14:cNvPr>
                <p14:cNvContentPartPr/>
                <p14:nvPr/>
              </p14:nvContentPartPr>
              <p14:xfrm>
                <a:off x="7552142" y="3230938"/>
                <a:ext cx="75671" cy="595740"/>
              </p14:xfrm>
            </p:contentPart>
          </mc:Choice>
          <mc:Fallback xmlns="">
            <p:pic>
              <p:nvPicPr>
                <p:cNvPr id="25" name="Ink 10">
                  <a:extLst>
                    <a:ext uri="{FF2B5EF4-FFF2-40B4-BE49-F238E27FC236}">
                      <a16:creationId xmlns:a16="http://schemas.microsoft.com/office/drawing/2014/main" id="{BED50370-8960-305B-8E83-1430688C40C5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504985" y="3186309"/>
                  <a:ext cx="168889" cy="68395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26" name="Ink 21">
                  <a:extLst>
                    <a:ext uri="{FF2B5EF4-FFF2-40B4-BE49-F238E27FC236}">
                      <a16:creationId xmlns:a16="http://schemas.microsoft.com/office/drawing/2014/main" id="{15C94BEA-7F3C-FCAA-12D5-3BEF4946A8EA}"/>
                    </a:ext>
                  </a:extLst>
                </p14:cNvPr>
                <p14:cNvContentPartPr/>
                <p14:nvPr/>
              </p14:nvContentPartPr>
              <p14:xfrm>
                <a:off x="7600544" y="3691381"/>
                <a:ext cx="3554479" cy="1545813"/>
              </p14:xfrm>
            </p:contentPart>
          </mc:Choice>
          <mc:Fallback xmlns="">
            <p:pic>
              <p:nvPicPr>
                <p:cNvPr id="26" name="Ink 21">
                  <a:extLst>
                    <a:ext uri="{FF2B5EF4-FFF2-40B4-BE49-F238E27FC236}">
                      <a16:creationId xmlns:a16="http://schemas.microsoft.com/office/drawing/2014/main" id="{15C94BEA-7F3C-FCAA-12D5-3BEF4946A8EA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553305" y="3646710"/>
                  <a:ext cx="3647859" cy="162164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425F072F-9E65-777B-7F29-26857B284350}"/>
                    </a:ext>
                  </a:extLst>
                </p14:cNvPr>
                <p14:cNvContentPartPr/>
                <p14:nvPr/>
              </p14:nvContentPartPr>
              <p14:xfrm>
                <a:off x="8262977" y="4969639"/>
                <a:ext cx="75216" cy="22913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425F072F-9E65-777B-7F29-26857B284350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8216103" y="4925850"/>
                  <a:ext cx="167873" cy="10947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4CD15C64-A9A7-3790-289D-AF321544B3F4}"/>
                    </a:ext>
                  </a:extLst>
                </p14:cNvPr>
                <p14:cNvContentPartPr/>
                <p14:nvPr/>
              </p14:nvContentPartPr>
              <p14:xfrm>
                <a:off x="7881215" y="4621579"/>
                <a:ext cx="532195" cy="398251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4CD15C64-A9A7-3790-289D-AF321544B3F4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7833982" y="4576925"/>
                  <a:ext cx="625563" cy="48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7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5FB58AA9-C16D-4A4F-C71F-8C82AC0BEB6A}"/>
                    </a:ext>
                  </a:extLst>
                </p14:cNvPr>
                <p14:cNvContentPartPr/>
                <p14:nvPr/>
              </p14:nvContentPartPr>
              <p14:xfrm>
                <a:off x="7833919" y="4545711"/>
                <a:ext cx="227" cy="982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5FB58AA9-C16D-4A4F-C71F-8C82AC0BEB6A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828244" y="4532790"/>
                  <a:ext cx="11350" cy="3514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30" name="Ink 59">
                  <a:extLst>
                    <a:ext uri="{FF2B5EF4-FFF2-40B4-BE49-F238E27FC236}">
                      <a16:creationId xmlns:a16="http://schemas.microsoft.com/office/drawing/2014/main" id="{50416385-1862-191D-7BA7-5F800E14699B}"/>
                    </a:ext>
                  </a:extLst>
                </p14:cNvPr>
                <p14:cNvContentPartPr/>
                <p14:nvPr/>
              </p14:nvContentPartPr>
              <p14:xfrm>
                <a:off x="7830056" y="4507523"/>
                <a:ext cx="24087" cy="900702"/>
              </p14:xfrm>
            </p:contentPart>
          </mc:Choice>
          <mc:Fallback xmlns="">
            <p:pic>
              <p:nvPicPr>
                <p:cNvPr id="30" name="Ink 59">
                  <a:extLst>
                    <a:ext uri="{FF2B5EF4-FFF2-40B4-BE49-F238E27FC236}">
                      <a16:creationId xmlns:a16="http://schemas.microsoft.com/office/drawing/2014/main" id="{50416385-1862-191D-7BA7-5F800E14699B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7806516" y="4485187"/>
                  <a:ext cx="70619" cy="94485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31" name="Ink 74">
                  <a:extLst>
                    <a:ext uri="{FF2B5EF4-FFF2-40B4-BE49-F238E27FC236}">
                      <a16:creationId xmlns:a16="http://schemas.microsoft.com/office/drawing/2014/main" id="{43F7AA5A-9649-0632-FB15-63895FF72FF3}"/>
                    </a:ext>
                  </a:extLst>
                </p14:cNvPr>
                <p14:cNvContentPartPr/>
                <p14:nvPr/>
              </p14:nvContentPartPr>
              <p14:xfrm>
                <a:off x="7289862" y="3230952"/>
                <a:ext cx="124200" cy="2193120"/>
              </p14:xfrm>
            </p:contentPart>
          </mc:Choice>
          <mc:Fallback xmlns="">
            <p:pic>
              <p:nvPicPr>
                <p:cNvPr id="31" name="Ink 74">
                  <a:extLst>
                    <a:ext uri="{FF2B5EF4-FFF2-40B4-BE49-F238E27FC236}">
                      <a16:creationId xmlns:a16="http://schemas.microsoft.com/office/drawing/2014/main" id="{43F7AA5A-9649-0632-FB15-63895FF72FF3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7242600" y="3186269"/>
                  <a:ext cx="217625" cy="228144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32" name="Ink 77">
                  <a:extLst>
                    <a:ext uri="{FF2B5EF4-FFF2-40B4-BE49-F238E27FC236}">
                      <a16:creationId xmlns:a16="http://schemas.microsoft.com/office/drawing/2014/main" id="{F7E9A451-A0D0-F818-4849-944A3863935D}"/>
                    </a:ext>
                  </a:extLst>
                </p14:cNvPr>
                <p14:cNvContentPartPr/>
                <p14:nvPr/>
              </p14:nvContentPartPr>
              <p14:xfrm>
                <a:off x="11286413" y="5274851"/>
                <a:ext cx="152250" cy="167484"/>
              </p14:xfrm>
            </p:contentPart>
          </mc:Choice>
          <mc:Fallback xmlns="">
            <p:pic>
              <p:nvPicPr>
                <p:cNvPr id="32" name="Ink 77">
                  <a:extLst>
                    <a:ext uri="{FF2B5EF4-FFF2-40B4-BE49-F238E27FC236}">
                      <a16:creationId xmlns:a16="http://schemas.microsoft.com/office/drawing/2014/main" id="{F7E9A451-A0D0-F818-4849-944A3863935D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1239314" y="5230258"/>
                  <a:ext cx="245353" cy="255633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D48D834-965B-52BF-BB59-5577AAC39545}"/>
                </a:ext>
              </a:extLst>
            </p:cNvPr>
            <p:cNvSpPr txBox="1"/>
            <p:nvPr/>
          </p:nvSpPr>
          <p:spPr>
            <a:xfrm rot="5400000">
              <a:off x="6368631" y="4430179"/>
              <a:ext cx="1562723" cy="4226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dirty="0"/>
                <a:t>popularity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15304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CF6C15-F97B-894D-99A1-91354D2FC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Tying the Loose Ends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403D51-EFCC-B442-8481-8A9F304C37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179753" cy="4351338"/>
          </a:xfrm>
        </p:spPr>
        <p:txBody>
          <a:bodyPr/>
          <a:lstStyle/>
          <a:p>
            <a:r>
              <a:rPr lang="en-US" dirty="0"/>
              <a:t>Currently, we do </a:t>
            </a:r>
            <a:r>
              <a:rPr lang="en-US" dirty="0">
                <a:solidFill>
                  <a:srgbClr val="FF0000"/>
                </a:solidFill>
              </a:rPr>
              <a:t>not</a:t>
            </a:r>
            <a:r>
              <a:rPr lang="en-US" dirty="0"/>
              <a:t> focus enough on the “generality” of our progress. </a:t>
            </a:r>
          </a:p>
          <a:p>
            <a:pPr lvl="1"/>
            <a:r>
              <a:rPr lang="en-US" dirty="0"/>
              <a:t>Many are obsessed with victories in narrowly-defined tasks.</a:t>
            </a:r>
          </a:p>
          <a:p>
            <a:pPr lvl="1"/>
            <a:endParaRPr lang="en-US" dirty="0"/>
          </a:p>
          <a:p>
            <a:r>
              <a:rPr lang="en-US" dirty="0"/>
              <a:t>Need to rethink our path to more “general” models.  </a:t>
            </a:r>
          </a:p>
          <a:p>
            <a:pPr lvl="1"/>
            <a:r>
              <a:rPr lang="en-US" dirty="0"/>
              <a:t>defining setups that incentivize more general designs. 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12" name="Slide Number Placeholder 3">
            <a:extLst>
              <a:ext uri="{FF2B5EF4-FFF2-40B4-BE49-F238E27FC236}">
                <a16:creationId xmlns:a16="http://schemas.microsoft.com/office/drawing/2014/main" id="{FDA6686E-C9CB-E942-89B9-4DCDB03477A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656084" y="6497505"/>
            <a:ext cx="530225" cy="365125"/>
          </a:xfrm>
        </p:spPr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78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981F729-A5E1-A946-9D6A-3A3F7DF4A533}"/>
              </a:ext>
            </a:extLst>
          </p:cNvPr>
          <p:cNvGrpSpPr/>
          <p:nvPr/>
        </p:nvGrpSpPr>
        <p:grpSpPr>
          <a:xfrm>
            <a:off x="8596805" y="3718137"/>
            <a:ext cx="3749501" cy="3139863"/>
            <a:chOff x="6593544" y="1639704"/>
            <a:chExt cx="6030837" cy="3993575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B6B3A21-671D-E1AE-92DB-2947F4E915A8}"/>
                </a:ext>
              </a:extLst>
            </p:cNvPr>
            <p:cNvGrpSpPr/>
            <p:nvPr/>
          </p:nvGrpSpPr>
          <p:grpSpPr>
            <a:xfrm>
              <a:off x="7246664" y="2267002"/>
              <a:ext cx="3851519" cy="2740487"/>
              <a:chOff x="7246664" y="2267002"/>
              <a:chExt cx="3851519" cy="2740487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1D3D7195-F4F1-5235-DE1A-3E09519F0C61}"/>
                  </a:ext>
                </a:extLst>
              </p:cNvPr>
              <p:cNvGrpSpPr/>
              <p:nvPr/>
            </p:nvGrpSpPr>
            <p:grpSpPr>
              <a:xfrm>
                <a:off x="7246664" y="2267002"/>
                <a:ext cx="3586197" cy="2740487"/>
                <a:chOff x="6680623" y="1593239"/>
                <a:chExt cx="4344480" cy="3319965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3">
                  <p14:nvContentPartPr>
                    <p14:cNvPr id="36" name="Ink 35">
                      <a:extLst>
                        <a:ext uri="{FF2B5EF4-FFF2-40B4-BE49-F238E27FC236}">
                          <a16:creationId xmlns:a16="http://schemas.microsoft.com/office/drawing/2014/main" id="{34AEFFF5-FE5D-79E8-C505-81779130633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844063" y="1894964"/>
                    <a:ext cx="75960" cy="3015360"/>
                  </p14:xfrm>
                </p:contentPart>
              </mc:Choice>
              <mc:Fallback xmlns="">
                <p:pic>
                  <p:nvPicPr>
                    <p:cNvPr id="36" name="Ink 35">
                      <a:extLst>
                        <a:ext uri="{FF2B5EF4-FFF2-40B4-BE49-F238E27FC236}">
                          <a16:creationId xmlns:a16="http://schemas.microsoft.com/office/drawing/2014/main" id="{34AEFFF5-FE5D-79E8-C505-817791306334}"/>
                        </a:ext>
                      </a:extLst>
                    </p:cNvPr>
                    <p:cNvPicPr/>
                    <p:nvPr/>
                  </p:nvPicPr>
                  <p:blipFill>
                    <a:blip r:embed="rId4"/>
                    <a:stretch>
                      <a:fillRect/>
                    </a:stretch>
                  </p:blipFill>
                  <p:spPr>
                    <a:xfrm>
                      <a:off x="6764619" y="1831728"/>
                      <a:ext cx="234152" cy="314183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">
                  <p14:nvContentPartPr>
                    <p14:cNvPr id="37" name="Ink 36">
                      <a:extLst>
                        <a:ext uri="{FF2B5EF4-FFF2-40B4-BE49-F238E27FC236}">
                          <a16:creationId xmlns:a16="http://schemas.microsoft.com/office/drawing/2014/main" id="{851D58CA-94DE-C00F-EE6F-FC6CE4700B4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906703" y="4629884"/>
                    <a:ext cx="4118400" cy="283320"/>
                  </p14:xfrm>
                </p:contentPart>
              </mc:Choice>
              <mc:Fallback xmlns="">
                <p:pic>
                  <p:nvPicPr>
                    <p:cNvPr id="37" name="Ink 36">
                      <a:extLst>
                        <a:ext uri="{FF2B5EF4-FFF2-40B4-BE49-F238E27FC236}">
                          <a16:creationId xmlns:a16="http://schemas.microsoft.com/office/drawing/2014/main" id="{851D58CA-94DE-C00F-EE6F-FC6CE4700B40}"/>
                        </a:ext>
                      </a:extLst>
                    </p:cNvPr>
                    <p:cNvPicPr/>
                    <p:nvPr/>
                  </p:nvPicPr>
                  <p:blipFill>
                    <a:blip r:embed="rId6"/>
                    <a:stretch>
                      <a:fillRect/>
                    </a:stretch>
                  </p:blipFill>
                  <p:spPr>
                    <a:xfrm>
                      <a:off x="6846376" y="4582202"/>
                      <a:ext cx="4238353" cy="37813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">
                  <p14:nvContentPartPr>
                    <p14:cNvPr id="38" name="Ink 55">
                      <a:extLst>
                        <a:ext uri="{FF2B5EF4-FFF2-40B4-BE49-F238E27FC236}">
                          <a16:creationId xmlns:a16="http://schemas.microsoft.com/office/drawing/2014/main" id="{603D9E6E-C162-D6C6-DB40-A9B7FE15779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680623" y="1593239"/>
                    <a:ext cx="358927" cy="352387"/>
                  </p14:xfrm>
                </p:contentPart>
              </mc:Choice>
              <mc:Fallback xmlns="">
                <p:pic>
                  <p:nvPicPr>
                    <p:cNvPr id="38" name="Ink 55">
                      <a:extLst>
                        <a:ext uri="{FF2B5EF4-FFF2-40B4-BE49-F238E27FC236}">
                          <a16:creationId xmlns:a16="http://schemas.microsoft.com/office/drawing/2014/main" id="{603D9E6E-C162-D6C6-DB40-A9B7FE157798}"/>
                        </a:ext>
                      </a:extLst>
                    </p:cNvPr>
                    <p:cNvPicPr/>
                    <p:nvPr/>
                  </p:nvPicPr>
                  <p:blipFill>
                    <a:blip r:embed="rId8"/>
                    <a:stretch>
                      <a:fillRect/>
                    </a:stretch>
                  </p:blipFill>
                  <p:spPr>
                    <a:xfrm>
                      <a:off x="6620334" y="1545514"/>
                      <a:ext cx="478102" cy="44728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9">
                  <p14:nvContentPartPr>
                    <p14:cNvPr id="39" name="Ink 38">
                      <a:extLst>
                        <a:ext uri="{FF2B5EF4-FFF2-40B4-BE49-F238E27FC236}">
                          <a16:creationId xmlns:a16="http://schemas.microsoft.com/office/drawing/2014/main" id="{7DE8A0D8-8BB5-CA13-70A0-C9F5268DEC7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0026103" y="3913844"/>
                    <a:ext cx="307800" cy="257400"/>
                  </p14:xfrm>
                </p:contentPart>
              </mc:Choice>
              <mc:Fallback xmlns="">
                <p:pic>
                  <p:nvPicPr>
                    <p:cNvPr id="39" name="Ink 38">
                      <a:extLst>
                        <a:ext uri="{FF2B5EF4-FFF2-40B4-BE49-F238E27FC236}">
                          <a16:creationId xmlns:a16="http://schemas.microsoft.com/office/drawing/2014/main" id="{7DE8A0D8-8BB5-CA13-70A0-C9F5268DEC76}"/>
                        </a:ext>
                      </a:extLst>
                    </p:cNvPr>
                    <p:cNvPicPr/>
                    <p:nvPr/>
                  </p:nvPicPr>
                  <p:blipFill>
                    <a:blip r:embed="rId10"/>
                    <a:stretch>
                      <a:fillRect/>
                    </a:stretch>
                  </p:blipFill>
                  <p:spPr>
                    <a:xfrm>
                      <a:off x="9995954" y="3889990"/>
                      <a:ext cx="367397" cy="30455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1">
                  <p14:nvContentPartPr>
                    <p14:cNvPr id="40" name="Ink 39">
                      <a:extLst>
                        <a:ext uri="{FF2B5EF4-FFF2-40B4-BE49-F238E27FC236}">
                          <a16:creationId xmlns:a16="http://schemas.microsoft.com/office/drawing/2014/main" id="{4CE26CD4-0908-FFCD-3ADC-2DC4658EDE1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466503" y="2040044"/>
                    <a:ext cx="295920" cy="301320"/>
                  </p14:xfrm>
                </p:contentPart>
              </mc:Choice>
              <mc:Fallback xmlns="">
                <p:pic>
                  <p:nvPicPr>
                    <p:cNvPr id="40" name="Ink 39">
                      <a:extLst>
                        <a:ext uri="{FF2B5EF4-FFF2-40B4-BE49-F238E27FC236}">
                          <a16:creationId xmlns:a16="http://schemas.microsoft.com/office/drawing/2014/main" id="{4CE26CD4-0908-FFCD-3ADC-2DC4658EDE1D}"/>
                        </a:ext>
                      </a:extLst>
                    </p:cNvPr>
                    <p:cNvPicPr/>
                    <p:nvPr/>
                  </p:nvPicPr>
                  <p:blipFill>
                    <a:blip r:embed="rId12"/>
                    <a:stretch>
                      <a:fillRect/>
                    </a:stretch>
                  </p:blipFill>
                  <p:spPr>
                    <a:xfrm>
                      <a:off x="7436421" y="2016183"/>
                      <a:ext cx="354684" cy="348488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mc:AlternateContent xmlns:mc="http://schemas.openxmlformats.org/markup-compatibility/2006" xmlns:p14="http://schemas.microsoft.com/office/powerpoint/2010/main">
            <mc:Choice Requires="p14">
              <p:contentPart p14:bwMode="auto" r:id="rId13">
                <p14:nvContentPartPr>
                  <p14:cNvPr id="32" name="Ink 31">
                    <a:extLst>
                      <a:ext uri="{FF2B5EF4-FFF2-40B4-BE49-F238E27FC236}">
                        <a16:creationId xmlns:a16="http://schemas.microsoft.com/office/drawing/2014/main" id="{464ECA05-6B1C-7517-F7C7-B4F29C96D858}"/>
                      </a:ext>
                    </a:extLst>
                  </p14:cNvPr>
                  <p14:cNvContentPartPr/>
                  <p14:nvPr/>
                </p14:nvContentPartPr>
                <p14:xfrm>
                  <a:off x="10764464" y="4461815"/>
                  <a:ext cx="333719" cy="357070"/>
                </p14:xfrm>
              </p:contentPart>
            </mc:Choice>
            <mc:Fallback xmlns="">
              <p:pic>
                <p:nvPicPr>
                  <p:cNvPr id="32" name="Ink 31">
                    <a:extLst>
                      <a:ext uri="{FF2B5EF4-FFF2-40B4-BE49-F238E27FC236}">
                        <a16:creationId xmlns:a16="http://schemas.microsoft.com/office/drawing/2014/main" id="{464ECA05-6B1C-7517-F7C7-B4F29C96D858}"/>
                      </a:ext>
                    </a:extLst>
                  </p:cNvPr>
                  <p:cNvPicPr/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10714724" y="4422446"/>
                    <a:ext cx="432042" cy="43535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15">
                <p14:nvContentPartPr>
                  <p14:cNvPr id="33" name="Ink 89">
                    <a:extLst>
                      <a:ext uri="{FF2B5EF4-FFF2-40B4-BE49-F238E27FC236}">
                        <a16:creationId xmlns:a16="http://schemas.microsoft.com/office/drawing/2014/main" id="{0A1B9C6B-5CA3-6BDE-F485-AFD683503CF7}"/>
                      </a:ext>
                    </a:extLst>
                  </p14:cNvPr>
                  <p14:cNvContentPartPr/>
                  <p14:nvPr/>
                </p14:nvContentPartPr>
                <p14:xfrm>
                  <a:off x="8317270" y="2717151"/>
                  <a:ext cx="1858320" cy="1481400"/>
                </p14:xfrm>
              </p:contentPart>
            </mc:Choice>
            <mc:Fallback xmlns="">
              <p:pic>
                <p:nvPicPr>
                  <p:cNvPr id="33" name="Ink 89">
                    <a:extLst>
                      <a:ext uri="{FF2B5EF4-FFF2-40B4-BE49-F238E27FC236}">
                        <a16:creationId xmlns:a16="http://schemas.microsoft.com/office/drawing/2014/main" id="{0A1B9C6B-5CA3-6BDE-F485-AFD683503CF7}"/>
                      </a:ext>
                    </a:extLst>
                  </p:cNvPr>
                  <p:cNvPicPr/>
                  <p:nvPr/>
                </p:nvPicPr>
                <p:blipFill>
                  <a:blip r:embed="rId16"/>
                  <a:stretch>
                    <a:fillRect/>
                  </a:stretch>
                </p:blipFill>
                <p:spPr>
                  <a:xfrm>
                    <a:off x="8227510" y="2580688"/>
                    <a:ext cx="1961978" cy="162885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17">
                <p14:nvContentPartPr>
                  <p14:cNvPr id="34" name="Ink 33">
                    <a:extLst>
                      <a:ext uri="{FF2B5EF4-FFF2-40B4-BE49-F238E27FC236}">
                        <a16:creationId xmlns:a16="http://schemas.microsoft.com/office/drawing/2014/main" id="{E44875AC-6C09-95B5-BFE1-05F112B7D344}"/>
                      </a:ext>
                    </a:extLst>
                  </p14:cNvPr>
                  <p14:cNvContentPartPr/>
                  <p14:nvPr/>
                </p14:nvContentPartPr>
                <p14:xfrm>
                  <a:off x="9966070" y="2613831"/>
                  <a:ext cx="288000" cy="235800"/>
                </p14:xfrm>
              </p:contentPart>
            </mc:Choice>
            <mc:Fallback xmlns="">
              <p:pic>
                <p:nvPicPr>
                  <p:cNvPr id="34" name="Ink 33">
                    <a:extLst>
                      <a:ext uri="{FF2B5EF4-FFF2-40B4-BE49-F238E27FC236}">
                        <a16:creationId xmlns:a16="http://schemas.microsoft.com/office/drawing/2014/main" id="{E44875AC-6C09-95B5-BFE1-05F112B7D344}"/>
                      </a:ext>
                    </a:extLst>
                  </p:cNvPr>
                  <p:cNvPicPr/>
                  <p:nvPr/>
                </p:nvPicPr>
                <p:blipFill>
                  <a:blip r:embed="rId18"/>
                  <a:stretch>
                    <a:fillRect/>
                  </a:stretch>
                </p:blipFill>
                <p:spPr>
                  <a:xfrm>
                    <a:off x="9951612" y="2602362"/>
                    <a:ext cx="316337" cy="25827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19">
                <p14:nvContentPartPr>
                  <p14:cNvPr id="35" name="Ink 93">
                    <a:extLst>
                      <a:ext uri="{FF2B5EF4-FFF2-40B4-BE49-F238E27FC236}">
                        <a16:creationId xmlns:a16="http://schemas.microsoft.com/office/drawing/2014/main" id="{F98C1865-701F-7F08-6DDF-C763F15DF9BD}"/>
                      </a:ext>
                    </a:extLst>
                  </p14:cNvPr>
                  <p14:cNvContentPartPr/>
                  <p14:nvPr/>
                </p14:nvContentPartPr>
                <p14:xfrm>
                  <a:off x="9968513" y="2588034"/>
                  <a:ext cx="267480" cy="272160"/>
                </p14:xfrm>
              </p:contentPart>
            </mc:Choice>
            <mc:Fallback xmlns="">
              <p:pic>
                <p:nvPicPr>
                  <p:cNvPr id="35" name="Ink 93">
                    <a:extLst>
                      <a:ext uri="{FF2B5EF4-FFF2-40B4-BE49-F238E27FC236}">
                        <a16:creationId xmlns:a16="http://schemas.microsoft.com/office/drawing/2014/main" id="{F98C1865-701F-7F08-6DDF-C763F15DF9BD}"/>
                      </a:ext>
                    </a:extLst>
                  </p:cNvPr>
                  <p:cNvPicPr/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>
                    <a:off x="9954039" y="2576599"/>
                    <a:ext cx="295849" cy="294573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9" name="Ink 55">
                  <a:extLst>
                    <a:ext uri="{FF2B5EF4-FFF2-40B4-BE49-F238E27FC236}">
                      <a16:creationId xmlns:a16="http://schemas.microsoft.com/office/drawing/2014/main" id="{EDF71F41-2451-024C-59D3-2D46B890A3A6}"/>
                    </a:ext>
                  </a:extLst>
                </p14:cNvPr>
                <p14:cNvContentPartPr/>
                <p14:nvPr/>
              </p14:nvContentPartPr>
              <p14:xfrm>
                <a:off x="10318019" y="4034809"/>
                <a:ext cx="577440" cy="199800"/>
              </p14:xfrm>
            </p:contentPart>
          </mc:Choice>
          <mc:Fallback xmlns="">
            <p:pic>
              <p:nvPicPr>
                <p:cNvPr id="19" name="Ink 55">
                  <a:extLst>
                    <a:ext uri="{FF2B5EF4-FFF2-40B4-BE49-F238E27FC236}">
                      <a16:creationId xmlns:a16="http://schemas.microsoft.com/office/drawing/2014/main" id="{EDF71F41-2451-024C-59D3-2D46B890A3A6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0293139" y="4015104"/>
                  <a:ext cx="626042" cy="23829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4" name="Ink 66">
                  <a:extLst>
                    <a:ext uri="{FF2B5EF4-FFF2-40B4-BE49-F238E27FC236}">
                      <a16:creationId xmlns:a16="http://schemas.microsoft.com/office/drawing/2014/main" id="{9CF80CD3-8EBE-2137-625C-492323EED020}"/>
                    </a:ext>
                  </a:extLst>
                </p14:cNvPr>
                <p14:cNvContentPartPr/>
                <p14:nvPr/>
              </p14:nvContentPartPr>
              <p14:xfrm>
                <a:off x="10256796" y="2491356"/>
                <a:ext cx="507960" cy="166320"/>
              </p14:xfrm>
            </p:contentPart>
          </mc:Choice>
          <mc:Fallback xmlns="">
            <p:pic>
              <p:nvPicPr>
                <p:cNvPr id="24" name="Ink 66">
                  <a:extLst>
                    <a:ext uri="{FF2B5EF4-FFF2-40B4-BE49-F238E27FC236}">
                      <a16:creationId xmlns:a16="http://schemas.microsoft.com/office/drawing/2014/main" id="{9CF80CD3-8EBE-2137-625C-492323EED020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0231919" y="2471708"/>
                  <a:ext cx="556558" cy="20515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5" name="Ink 78">
                  <a:extLst>
                    <a:ext uri="{FF2B5EF4-FFF2-40B4-BE49-F238E27FC236}">
                      <a16:creationId xmlns:a16="http://schemas.microsoft.com/office/drawing/2014/main" id="{CFE17C0A-80A7-59AD-2E0A-6D6DB1149C7A}"/>
                    </a:ext>
                  </a:extLst>
                </p14:cNvPr>
                <p14:cNvContentPartPr/>
                <p14:nvPr/>
              </p14:nvContentPartPr>
              <p14:xfrm>
                <a:off x="8104716" y="2429076"/>
                <a:ext cx="272880" cy="194400"/>
              </p14:xfrm>
            </p:contentPart>
          </mc:Choice>
          <mc:Fallback xmlns="">
            <p:pic>
              <p:nvPicPr>
                <p:cNvPr id="25" name="Ink 78">
                  <a:extLst>
                    <a:ext uri="{FF2B5EF4-FFF2-40B4-BE49-F238E27FC236}">
                      <a16:creationId xmlns:a16="http://schemas.microsoft.com/office/drawing/2014/main" id="{CFE17C0A-80A7-59AD-2E0A-6D6DB1149C7A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8079803" y="2409407"/>
                  <a:ext cx="322126" cy="232823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A36F53D-492E-FBD6-07DD-8668E6F08E3E}"/>
                </a:ext>
              </a:extLst>
            </p:cNvPr>
            <p:cNvSpPr txBox="1"/>
            <p:nvPr/>
          </p:nvSpPr>
          <p:spPr>
            <a:xfrm>
              <a:off x="6593544" y="1639704"/>
              <a:ext cx="2840885" cy="58718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dirty="0"/>
                <a:t>Generality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DE959B0-21BE-6859-DF76-FB9AE0631160}"/>
                </a:ext>
              </a:extLst>
            </p:cNvPr>
            <p:cNvSpPr txBox="1"/>
            <p:nvPr/>
          </p:nvSpPr>
          <p:spPr>
            <a:xfrm>
              <a:off x="9970106" y="5046090"/>
              <a:ext cx="2044000" cy="58718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dirty="0"/>
                <a:t>Control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2B3BDD0-5181-F6B1-E495-FE2C11AFBE9A}"/>
                </a:ext>
              </a:extLst>
            </p:cNvPr>
            <p:cNvSpPr txBox="1"/>
            <p:nvPr/>
          </p:nvSpPr>
          <p:spPr>
            <a:xfrm>
              <a:off x="10690446" y="3618992"/>
              <a:ext cx="1933935" cy="8220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specialized models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EA6F08F-7874-2E25-AC98-794513D2BFDB}"/>
                </a:ext>
              </a:extLst>
            </p:cNvPr>
            <p:cNvSpPr txBox="1"/>
            <p:nvPr/>
          </p:nvSpPr>
          <p:spPr>
            <a:xfrm>
              <a:off x="7956024" y="2091354"/>
              <a:ext cx="1596533" cy="46975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LMs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800260F-9D51-5558-2878-D30AB754F8D3}"/>
                </a:ext>
              </a:extLst>
            </p:cNvPr>
            <p:cNvSpPr txBox="1"/>
            <p:nvPr/>
          </p:nvSpPr>
          <p:spPr>
            <a:xfrm>
              <a:off x="10518660" y="2031132"/>
              <a:ext cx="1596533" cy="8220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an ideal design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427422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00" advTm="0">
        <p159:morph option="byObject"/>
      </p:transition>
    </mc:Choice>
    <mc:Fallback xmlns="">
      <p:transition spd="med" advTm="0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volution of the mind: How termite colonies are models of the human brain -  Genetic Literacy Project">
            <a:extLst>
              <a:ext uri="{FF2B5EF4-FFF2-40B4-BE49-F238E27FC236}">
                <a16:creationId xmlns:a16="http://schemas.microsoft.com/office/drawing/2014/main" id="{B8DA0BCC-FACA-148A-B3A6-CF1B60F2E9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0" t="299" r="50229"/>
          <a:stretch/>
        </p:blipFill>
        <p:spPr bwMode="auto">
          <a:xfrm>
            <a:off x="1951692" y="878544"/>
            <a:ext cx="3593324" cy="5100912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4" name="Slide Number Placeholder 3" hidden="1">
            <a:extLst>
              <a:ext uri="{FF2B5EF4-FFF2-40B4-BE49-F238E27FC236}">
                <a16:creationId xmlns:a16="http://schemas.microsoft.com/office/drawing/2014/main" id="{FD170C1B-579D-F39C-B1F1-3A5F8A7A09F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  <a:defRPr/>
            </a:pPr>
            <a:fld id="{0121240C-47AF-2F4D-83B3-CC3EDF50F794}" type="slidenum">
              <a:rPr lang="en-US" smtClean="0"/>
              <a:pPr>
                <a:spcAft>
                  <a:spcPts val="600"/>
                </a:spcAft>
                <a:defRPr/>
              </a:pPr>
              <a:t>79</a:t>
            </a:fld>
            <a:endParaRPr lang="en-US"/>
          </a:p>
        </p:txBody>
      </p:sp>
      <p:pic>
        <p:nvPicPr>
          <p:cNvPr id="3" name="Picture 2" descr="Evolution of the mind: How termite colonies are models of the human brain -  Genetic Literacy Project">
            <a:extLst>
              <a:ext uri="{FF2B5EF4-FFF2-40B4-BE49-F238E27FC236}">
                <a16:creationId xmlns:a16="http://schemas.microsoft.com/office/drawing/2014/main" id="{E573214E-0CC6-3E72-AF53-F1DDF9F22B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39" t="299"/>
          <a:stretch/>
        </p:blipFill>
        <p:spPr bwMode="auto">
          <a:xfrm>
            <a:off x="6922276" y="878544"/>
            <a:ext cx="3593324" cy="5100912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5DEE71C-90D1-F2EB-2B3D-B375CD8BEE9A}"/>
              </a:ext>
            </a:extLst>
          </p:cNvPr>
          <p:cNvSpPr txBox="1"/>
          <p:nvPr/>
        </p:nvSpPr>
        <p:spPr>
          <a:xfrm>
            <a:off x="4731684" y="6465222"/>
            <a:ext cx="2678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[Inspiration: Dan Dennett]</a:t>
            </a:r>
          </a:p>
        </p:txBody>
      </p:sp>
    </p:spTree>
    <p:extLst>
      <p:ext uri="{BB962C8B-B14F-4D97-AF65-F5344CB8AC3E}">
        <p14:creationId xmlns:p14="http://schemas.microsoft.com/office/powerpoint/2010/main" val="28558443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00" advTm="0">
        <p159:morph option="byObject"/>
      </p:transition>
    </mc:Choice>
    <mc:Fallback xmlns="">
      <p:transition spd="med" advTm="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59551-C727-9EB5-60D0-6A735DD141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2476EE-4C16-0749-FF22-8927250679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Several ideas in the direction of maximizing </a:t>
            </a:r>
            <a:r>
              <a:rPr lang="en-US" dirty="0">
                <a:solidFill>
                  <a:srgbClr val="00B050"/>
                </a:solidFill>
              </a:rPr>
              <a:t>generality</a:t>
            </a:r>
            <a:r>
              <a:rPr lang="en-US" dirty="0"/>
              <a:t> and </a:t>
            </a:r>
            <a:r>
              <a:rPr lang="en-US" dirty="0">
                <a:solidFill>
                  <a:srgbClr val="00B050"/>
                </a:solidFill>
              </a:rPr>
              <a:t>control</a:t>
            </a:r>
            <a:r>
              <a:rPr lang="en-US" dirty="0"/>
              <a:t>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CF148C-35DE-C359-2D70-CC52094C6D8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pic>
        <p:nvPicPr>
          <p:cNvPr id="6" name="Google Shape;795;p81">
            <a:extLst>
              <a:ext uri="{FF2B5EF4-FFF2-40B4-BE49-F238E27FC236}">
                <a16:creationId xmlns:a16="http://schemas.microsoft.com/office/drawing/2014/main" id="{923D7C66-503E-7230-ADB6-7344C242DD6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92392" y="494125"/>
            <a:ext cx="1029444" cy="106756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5A3EF9D-1A21-6FB9-BCE1-D70282CA169D}"/>
              </a:ext>
            </a:extLst>
          </p:cNvPr>
          <p:cNvSpPr/>
          <p:nvPr/>
        </p:nvSpPr>
        <p:spPr>
          <a:xfrm>
            <a:off x="636035" y="2939281"/>
            <a:ext cx="3280877" cy="2369698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Instruction-tuning</a:t>
            </a:r>
            <a:br>
              <a:rPr lang="en-US" sz="3200" dirty="0"/>
            </a:br>
            <a:endParaRPr lang="en-US" sz="3200" dirty="0"/>
          </a:p>
          <a:p>
            <a:pPr algn="ctr"/>
            <a:r>
              <a:rPr lang="en-US" sz="2000" dirty="0"/>
              <a:t>Wang+ 2022, Mishra+ 2022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B2C592B-3EE6-623F-48A6-3CE4B8F982D5}"/>
              </a:ext>
            </a:extLst>
          </p:cNvPr>
          <p:cNvSpPr/>
          <p:nvPr/>
        </p:nvSpPr>
        <p:spPr>
          <a:xfrm>
            <a:off x="8328984" y="2939281"/>
            <a:ext cx="3280877" cy="2369698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Sampling from language models </a:t>
            </a:r>
          </a:p>
          <a:p>
            <a:pPr algn="ctr"/>
            <a:endParaRPr lang="en-US" sz="3200" dirty="0"/>
          </a:p>
          <a:p>
            <a:pPr algn="ctr"/>
            <a:r>
              <a:rPr lang="en-US" sz="2000" dirty="0"/>
              <a:t>Qin+ 2022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76959E27-759A-3425-F4F0-408F3827CDE9}"/>
              </a:ext>
            </a:extLst>
          </p:cNvPr>
          <p:cNvSpPr/>
          <p:nvPr/>
        </p:nvSpPr>
        <p:spPr>
          <a:xfrm>
            <a:off x="4458860" y="2951046"/>
            <a:ext cx="3280877" cy="2369698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Communication with AI agents</a:t>
            </a:r>
          </a:p>
          <a:p>
            <a:pPr algn="ctr"/>
            <a:endParaRPr lang="en-US" sz="3200" dirty="0"/>
          </a:p>
          <a:p>
            <a:pPr algn="ctr"/>
            <a:r>
              <a:rPr lang="en-US" sz="2000" dirty="0" err="1"/>
              <a:t>Khot</a:t>
            </a:r>
            <a:r>
              <a:rPr lang="en-US" sz="2000" dirty="0"/>
              <a:t>+ 2021, </a:t>
            </a:r>
            <a:r>
              <a:rPr lang="en-US" sz="2000" dirty="0" err="1"/>
              <a:t>Khot</a:t>
            </a:r>
            <a:r>
              <a:rPr lang="en-US" sz="2000" dirty="0"/>
              <a:t>+ 2022</a:t>
            </a:r>
          </a:p>
        </p:txBody>
      </p:sp>
    </p:spTree>
    <p:extLst>
      <p:ext uri="{BB962C8B-B14F-4D97-AF65-F5344CB8AC3E}">
        <p14:creationId xmlns:p14="http://schemas.microsoft.com/office/powerpoint/2010/main" val="20311817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00" advTm="0">
        <p159:morph option="byObject"/>
      </p:transition>
    </mc:Choice>
    <mc:Fallback xmlns="">
      <p:transition spd="med" advTm="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8D24C371-9BAE-0E4E-9834-B77314144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“generality”?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7141F8-303C-8147-9ADC-626E9115049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0F34064-D89D-CE42-A5F4-51C610B69D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9200" y="3870374"/>
            <a:ext cx="4673600" cy="238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82C634A-1C39-394D-8A50-1029703B7A57}"/>
              </a:ext>
            </a:extLst>
          </p:cNvPr>
          <p:cNvSpPr/>
          <p:nvPr/>
        </p:nvSpPr>
        <p:spPr>
          <a:xfrm>
            <a:off x="1365504" y="1759227"/>
            <a:ext cx="9278112" cy="8309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sz="2400" i="1" dirty="0"/>
              <a:t>“By ‘</a:t>
            </a:r>
            <a:r>
              <a:rPr lang="en-US" sz="2400" i="1" dirty="0">
                <a:solidFill>
                  <a:srgbClr val="FF0A00"/>
                </a:solidFill>
              </a:rPr>
              <a:t>general</a:t>
            </a:r>
            <a:r>
              <a:rPr lang="en-US" sz="2400" i="1" dirty="0"/>
              <a:t> intelligent action’ … a behavior appropriate to the </a:t>
            </a:r>
            <a:r>
              <a:rPr lang="en-US" sz="2400" i="1" dirty="0">
                <a:solidFill>
                  <a:srgbClr val="FF0A00"/>
                </a:solidFill>
              </a:rPr>
              <a:t>ends</a:t>
            </a:r>
            <a:r>
              <a:rPr lang="en-US" sz="2400" i="1" dirty="0"/>
              <a:t> of the system and </a:t>
            </a:r>
            <a:r>
              <a:rPr lang="en-US" sz="2400" i="1" dirty="0">
                <a:solidFill>
                  <a:srgbClr val="FF0A00"/>
                </a:solidFill>
              </a:rPr>
              <a:t>adaptive</a:t>
            </a:r>
            <a:r>
              <a:rPr lang="en-US" sz="2400" i="1" dirty="0"/>
              <a:t> to the demands of the environment can occur.”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0B405B4-0B5F-C64C-A398-C604DB8CD264}"/>
              </a:ext>
            </a:extLst>
          </p:cNvPr>
          <p:cNvSpPr/>
          <p:nvPr/>
        </p:nvSpPr>
        <p:spPr>
          <a:xfrm>
            <a:off x="3048000" y="6401993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marL="11113" lvl="2" algn="ctr"/>
            <a:r>
              <a:rPr lang="en-US" dirty="0"/>
              <a:t>[Newell and Simon, 1959 &amp; 1976]</a:t>
            </a:r>
          </a:p>
        </p:txBody>
      </p:sp>
    </p:spTree>
    <p:extLst>
      <p:ext uri="{BB962C8B-B14F-4D97-AF65-F5344CB8AC3E}">
        <p14:creationId xmlns:p14="http://schemas.microsoft.com/office/powerpoint/2010/main" val="3467208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 advTm="0"/>
    </mc:Choice>
    <mc:Fallback xmlns="">
      <p:transition spd="med" advTm="0"/>
    </mc:Fallback>
  </mc:AlternateContent>
</p:sld>
</file>

<file path=ppt/theme/theme1.xml><?xml version="1.0" encoding="utf-8"?>
<a:theme xmlns:a="http://schemas.openxmlformats.org/drawingml/2006/main" name="AI2 PPT Theme">
  <a:themeElements>
    <a:clrScheme name="AI2 PPT Colors">
      <a:dk1>
        <a:srgbClr val="303845"/>
      </a:dk1>
      <a:lt1>
        <a:srgbClr val="FFFFFF"/>
      </a:lt1>
      <a:dk2>
        <a:srgbClr val="1A4595"/>
      </a:dk2>
      <a:lt2>
        <a:srgbClr val="E8ECF2"/>
      </a:lt2>
      <a:accent1>
        <a:srgbClr val="255ED3"/>
      </a:accent1>
      <a:accent2>
        <a:srgbClr val="00D5FF"/>
      </a:accent2>
      <a:accent3>
        <a:srgbClr val="AEB7C3"/>
      </a:accent3>
      <a:accent4>
        <a:srgbClr val="8879DE"/>
      </a:accent4>
      <a:accent5>
        <a:srgbClr val="FFBB00"/>
      </a:accent5>
      <a:accent6>
        <a:srgbClr val="16C3CF"/>
      </a:accent6>
      <a:hlink>
        <a:srgbClr val="255ED3"/>
      </a:hlink>
      <a:folHlink>
        <a:srgbClr val="265ED3"/>
      </a:folHlink>
    </a:clrScheme>
    <a:fontScheme name="Corbel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I2 Presentation Template" id="{8CF36B9A-930F-6C46-B116-42DBDD5C122F}" vid="{37D74BBC-B087-5D4D-857E-2E195833418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AI2 PPT Theme</Template>
  <TotalTime>112617</TotalTime>
  <Words>7487</Words>
  <Application>Microsoft Macintosh PowerPoint</Application>
  <PresentationFormat>Widescreen</PresentationFormat>
  <Paragraphs>1279</Paragraphs>
  <Slides>79</Slides>
  <Notes>66</Notes>
  <HiddenSlides>2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79</vt:i4>
      </vt:variant>
    </vt:vector>
  </HeadingPairs>
  <TitlesOfParts>
    <vt:vector size="89" baseType="lpstr">
      <vt:lpstr>Arial</vt:lpstr>
      <vt:lpstr>Avenir Book</vt:lpstr>
      <vt:lpstr>Avenir Heavy</vt:lpstr>
      <vt:lpstr>Calibri</vt:lpstr>
      <vt:lpstr>Cambria Math</vt:lpstr>
      <vt:lpstr>Consolas</vt:lpstr>
      <vt:lpstr>Corbel</vt:lpstr>
      <vt:lpstr>Helvetica Neue</vt:lpstr>
      <vt:lpstr>Lato</vt:lpstr>
      <vt:lpstr>AI2 PPT Theme</vt:lpstr>
      <vt:lpstr>Balancing Generality vs. Controllability:  Some Ideas and Challenges</vt:lpstr>
      <vt:lpstr>AI-driven Language Interfaces</vt:lpstr>
      <vt:lpstr>Large Language Models </vt:lpstr>
      <vt:lpstr>Large Language Models </vt:lpstr>
      <vt:lpstr>Large Language Models </vt:lpstr>
      <vt:lpstr>Large Language Models </vt:lpstr>
      <vt:lpstr>Control vs. Generality</vt:lpstr>
      <vt:lpstr>Today </vt:lpstr>
      <vt:lpstr>What is “generality”? </vt:lpstr>
      <vt:lpstr>What is “generality”? </vt:lpstr>
      <vt:lpstr>Hypothetical Evaluation of Generality </vt:lpstr>
      <vt:lpstr>Hypothetical Evaluation of “Generality"</vt:lpstr>
      <vt:lpstr>Today </vt:lpstr>
      <vt:lpstr>Today </vt:lpstr>
      <vt:lpstr>Language Tasks </vt:lpstr>
      <vt:lpstr>PowerPoint Presentation</vt:lpstr>
      <vt:lpstr>PowerPoint Presentation</vt:lpstr>
      <vt:lpstr>Attempt 1: Multi-task Learning </vt:lpstr>
      <vt:lpstr>Attempt 2: Generality via Instructions </vt:lpstr>
      <vt:lpstr>PowerPoint Presentation</vt:lpstr>
      <vt:lpstr>Beyond Task-Specific Models </vt:lpstr>
      <vt:lpstr>Beyond Task-Specific Models </vt:lpstr>
      <vt:lpstr>Cross-Task Generalization</vt:lpstr>
      <vt:lpstr>PowerPoint Presentation</vt:lpstr>
      <vt:lpstr>Summary </vt:lpstr>
      <vt:lpstr>Instruction-tuning: Limitations </vt:lpstr>
      <vt:lpstr>Instruction-tuning: Limitations (2)</vt:lpstr>
      <vt:lpstr>Instruction-tuning: Limitations (3)</vt:lpstr>
      <vt:lpstr>Instruction-tuning: Limitations (3)</vt:lpstr>
      <vt:lpstr>The 🐘 in the Room: GPT3-Instruct </vt:lpstr>
      <vt:lpstr>The other 🐘 in the Room </vt:lpstr>
      <vt:lpstr>Today </vt:lpstr>
      <vt:lpstr>Today </vt:lpstr>
      <vt:lpstr>Tail of Compositions </vt:lpstr>
      <vt:lpstr>PowerPoint Presentation</vt:lpstr>
      <vt:lpstr>Tail of Compositions </vt:lpstr>
      <vt:lpstr>Complex Problem Solving As Communication </vt:lpstr>
      <vt:lpstr>PowerPoint Presentation</vt:lpstr>
      <vt:lpstr>Problem Setup</vt:lpstr>
      <vt:lpstr>Problem Setup</vt:lpstr>
      <vt:lpstr>Attempt 1</vt:lpstr>
      <vt:lpstr>Attempt 1</vt:lpstr>
      <vt:lpstr>Attempt 1</vt:lpstr>
      <vt:lpstr>Attempt 2</vt:lpstr>
      <vt:lpstr>Attempt 2</vt:lpstr>
      <vt:lpstr>Attempt 2</vt:lpstr>
      <vt:lpstr>Attempt 2</vt:lpstr>
      <vt:lpstr>Attempt 2</vt:lpstr>
      <vt:lpstr>Attempt 2</vt:lpstr>
      <vt:lpstr>Demo</vt:lpstr>
      <vt:lpstr>Summary of Empirical Observations</vt:lpstr>
      <vt:lpstr>Summary </vt:lpstr>
      <vt:lpstr>Limitations </vt:lpstr>
      <vt:lpstr>Limitations </vt:lpstr>
      <vt:lpstr>Limitations </vt:lpstr>
      <vt:lpstr>Limitations </vt:lpstr>
      <vt:lpstr>PowerPoint Presentation</vt:lpstr>
      <vt:lpstr>Today </vt:lpstr>
      <vt:lpstr>Today </vt:lpstr>
      <vt:lpstr>Back to LMs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COLD Decoding</vt:lpstr>
      <vt:lpstr>PowerPoint Presentation</vt:lpstr>
      <vt:lpstr>Energy Function for Text Generation</vt:lpstr>
      <vt:lpstr>Energy Function for Text Generation</vt:lpstr>
      <vt:lpstr>Energy Function for Text Generation</vt:lpstr>
      <vt:lpstr>Sampling from the Energy Function</vt:lpstr>
      <vt:lpstr>Sampling from the Energy Function</vt:lpstr>
      <vt:lpstr>PowerPoint Presentation</vt:lpstr>
      <vt:lpstr>Summary </vt:lpstr>
      <vt:lpstr>LMs as Energy Functions: Limitations </vt:lpstr>
      <vt:lpstr>LMs as Energy Functions: Limitations (2)</vt:lpstr>
      <vt:lpstr>LMs as Energy Functions: Limitations (3)</vt:lpstr>
      <vt:lpstr>Tying the Loose Ends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UnifiedQA:  Crossing Format Boundaries With a Single QA System</dc:title>
  <dc:creator>Daniel Khashabi</dc:creator>
  <cp:lastModifiedBy>Daniel Khashabi</cp:lastModifiedBy>
  <cp:revision>2769</cp:revision>
  <dcterms:created xsi:type="dcterms:W3CDTF">2020-06-18T00:10:56Z</dcterms:created>
  <dcterms:modified xsi:type="dcterms:W3CDTF">2022-11-14T15:55:46Z</dcterms:modified>
</cp:coreProperties>
</file>